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6" r:id="rId4"/>
  </p:sldMasterIdLst>
  <p:notesMasterIdLst>
    <p:notesMasterId r:id="rId29"/>
  </p:notesMasterIdLst>
  <p:handoutMasterIdLst>
    <p:handoutMasterId r:id="rId30"/>
  </p:handoutMasterIdLst>
  <p:sldIdLst>
    <p:sldId id="256" r:id="rId5"/>
    <p:sldId id="277" r:id="rId6"/>
    <p:sldId id="262" r:id="rId7"/>
    <p:sldId id="296" r:id="rId8"/>
    <p:sldId id="295" r:id="rId9"/>
    <p:sldId id="297" r:id="rId10"/>
    <p:sldId id="298" r:id="rId11"/>
    <p:sldId id="299" r:id="rId12"/>
    <p:sldId id="300" r:id="rId13"/>
    <p:sldId id="301" r:id="rId14"/>
    <p:sldId id="302" r:id="rId15"/>
    <p:sldId id="303" r:id="rId16"/>
    <p:sldId id="304" r:id="rId17"/>
    <p:sldId id="305" r:id="rId18"/>
    <p:sldId id="306" r:id="rId19"/>
    <p:sldId id="307" r:id="rId20"/>
    <p:sldId id="308" r:id="rId21"/>
    <p:sldId id="310" r:id="rId22"/>
    <p:sldId id="309" r:id="rId23"/>
    <p:sldId id="311" r:id="rId24"/>
    <p:sldId id="312" r:id="rId25"/>
    <p:sldId id="313" r:id="rId26"/>
    <p:sldId id="314" r:id="rId27"/>
    <p:sldId id="276" r:id="rId28"/>
  </p:sldIdLst>
  <p:sldSz cx="12192000" cy="6858000"/>
  <p:notesSz cx="6858000" cy="9144000"/>
  <p:defaultTextStyle>
    <a:defPPr rtl="0"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36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or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E6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DBE464E-437D-4219-81AE-8AC80683CC0C}" v="75" dt="2022-06-27T16:14:13.85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38" y="348"/>
      </p:cViewPr>
      <p:guideLst>
        <p:guide orient="horz" pos="33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822" y="11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38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handoutMaster" Target="handoutMasters/handoutMaster1.xml"/><Relationship Id="rId35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ilherme Cesar Gomes" userId="fee85ab0-7b67-4e18-8500-8d46f74dc185" providerId="ADAL" clId="{7BFF8757-26E6-45D4-9FEC-3FCF412708E9}"/>
    <pc:docChg chg="modSld">
      <pc:chgData name="Guilherme Cesar Gomes" userId="fee85ab0-7b67-4e18-8500-8d46f74dc185" providerId="ADAL" clId="{7BFF8757-26E6-45D4-9FEC-3FCF412708E9}" dt="2022-06-25T14:49:46.317" v="9" actId="20577"/>
      <pc:docMkLst>
        <pc:docMk/>
      </pc:docMkLst>
      <pc:sldChg chg="modSp mod">
        <pc:chgData name="Guilherme Cesar Gomes" userId="fee85ab0-7b67-4e18-8500-8d46f74dc185" providerId="ADAL" clId="{7BFF8757-26E6-45D4-9FEC-3FCF412708E9}" dt="2022-06-25T14:49:46.317" v="9" actId="20577"/>
        <pc:sldMkLst>
          <pc:docMk/>
          <pc:sldMk cId="2243494996" sldId="277"/>
        </pc:sldMkLst>
        <pc:spChg chg="mod">
          <ac:chgData name="Guilherme Cesar Gomes" userId="fee85ab0-7b67-4e18-8500-8d46f74dc185" providerId="ADAL" clId="{7BFF8757-26E6-45D4-9FEC-3FCF412708E9}" dt="2022-06-25T14:49:46.317" v="9" actId="20577"/>
          <ac:spMkLst>
            <pc:docMk/>
            <pc:sldMk cId="2243494996" sldId="277"/>
            <ac:spMk id="2" creationId="{6719F29B-F233-48AF-8261-F33A4E079E3E}"/>
          </ac:spMkLst>
        </pc:spChg>
      </pc:sldChg>
    </pc:docChg>
  </pc:docChgLst>
  <pc:docChgLst>
    <pc:chgData name="Guilherme Cesar Gomes" userId="fee85ab0-7b67-4e18-8500-8d46f74dc185" providerId="ADAL" clId="{BDBE464E-437D-4219-81AE-8AC80683CC0C}"/>
    <pc:docChg chg="undo redo custSel addSld delSld modSld sldOrd modMainMaster">
      <pc:chgData name="Guilherme Cesar Gomes" userId="fee85ab0-7b67-4e18-8500-8d46f74dc185" providerId="ADAL" clId="{BDBE464E-437D-4219-81AE-8AC80683CC0C}" dt="2022-06-27T16:18:22.203" v="5513" actId="255"/>
      <pc:docMkLst>
        <pc:docMk/>
      </pc:docMkLst>
      <pc:sldChg chg="addSp delSp modSp mod">
        <pc:chgData name="Guilherme Cesar Gomes" userId="fee85ab0-7b67-4e18-8500-8d46f74dc185" providerId="ADAL" clId="{BDBE464E-437D-4219-81AE-8AC80683CC0C}" dt="2022-06-27T13:24:46.277" v="4102" actId="14100"/>
        <pc:sldMkLst>
          <pc:docMk/>
          <pc:sldMk cId="1642425379" sldId="256"/>
        </pc:sldMkLst>
        <pc:spChg chg="add del mod">
          <ac:chgData name="Guilherme Cesar Gomes" userId="fee85ab0-7b67-4e18-8500-8d46f74dc185" providerId="ADAL" clId="{BDBE464E-437D-4219-81AE-8AC80683CC0C}" dt="2022-06-26T15:08:14.935" v="2089" actId="14100"/>
          <ac:spMkLst>
            <pc:docMk/>
            <pc:sldMk cId="1642425379" sldId="256"/>
            <ac:spMk id="2" creationId="{216815C6-3AD0-46E6-A74A-1967BD91AF50}"/>
          </ac:spMkLst>
        </pc:spChg>
        <pc:spChg chg="del">
          <ac:chgData name="Guilherme Cesar Gomes" userId="fee85ab0-7b67-4e18-8500-8d46f74dc185" providerId="ADAL" clId="{BDBE464E-437D-4219-81AE-8AC80683CC0C}" dt="2022-06-25T17:57:32.789" v="11" actId="478"/>
          <ac:spMkLst>
            <pc:docMk/>
            <pc:sldMk cId="1642425379" sldId="256"/>
            <ac:spMk id="3" creationId="{1901B20D-4C28-4DA3-ABBD-718C22A5E58B}"/>
          </ac:spMkLst>
        </pc:spChg>
        <pc:spChg chg="del">
          <ac:chgData name="Guilherme Cesar Gomes" userId="fee85ab0-7b67-4e18-8500-8d46f74dc185" providerId="ADAL" clId="{BDBE464E-437D-4219-81AE-8AC80683CC0C}" dt="2022-06-25T17:57:35.515" v="12" actId="478"/>
          <ac:spMkLst>
            <pc:docMk/>
            <pc:sldMk cId="1642425379" sldId="256"/>
            <ac:spMk id="4" creationId="{D96C908C-FC79-E03C-B35A-0D359C0640AD}"/>
          </ac:spMkLst>
        </pc:spChg>
        <pc:spChg chg="add del mod">
          <ac:chgData name="Guilherme Cesar Gomes" userId="fee85ab0-7b67-4e18-8500-8d46f74dc185" providerId="ADAL" clId="{BDBE464E-437D-4219-81AE-8AC80683CC0C}" dt="2022-06-25T17:57:29.767" v="10" actId="478"/>
          <ac:spMkLst>
            <pc:docMk/>
            <pc:sldMk cId="1642425379" sldId="256"/>
            <ac:spMk id="6" creationId="{19174067-82D7-FB2C-0117-A54F513FAC95}"/>
          </ac:spMkLst>
        </pc:spChg>
        <pc:spChg chg="add del mod">
          <ac:chgData name="Guilherme Cesar Gomes" userId="fee85ab0-7b67-4e18-8500-8d46f74dc185" providerId="ADAL" clId="{BDBE464E-437D-4219-81AE-8AC80683CC0C}" dt="2022-06-25T17:57:45.915" v="14" actId="478"/>
          <ac:spMkLst>
            <pc:docMk/>
            <pc:sldMk cId="1642425379" sldId="256"/>
            <ac:spMk id="8" creationId="{844ACDD2-758E-DE4E-C87A-30C7B74242EC}"/>
          </ac:spMkLst>
        </pc:spChg>
        <pc:picChg chg="mod">
          <ac:chgData name="Guilherme Cesar Gomes" userId="fee85ab0-7b67-4e18-8500-8d46f74dc185" providerId="ADAL" clId="{BDBE464E-437D-4219-81AE-8AC80683CC0C}" dt="2022-06-27T13:24:25.876" v="4098" actId="14100"/>
          <ac:picMkLst>
            <pc:docMk/>
            <pc:sldMk cId="1642425379" sldId="256"/>
            <ac:picMk id="24" creationId="{9D4351EA-48B0-F7AA-E691-BA675DFDC399}"/>
          </ac:picMkLst>
        </pc:picChg>
        <pc:picChg chg="mod">
          <ac:chgData name="Guilherme Cesar Gomes" userId="fee85ab0-7b67-4e18-8500-8d46f74dc185" providerId="ADAL" clId="{BDBE464E-437D-4219-81AE-8AC80683CC0C}" dt="2022-06-27T13:24:35.180" v="4100" actId="14100"/>
          <ac:picMkLst>
            <pc:docMk/>
            <pc:sldMk cId="1642425379" sldId="256"/>
            <ac:picMk id="26" creationId="{AA19DF04-9DA0-A88D-EBCB-A86FBBD553E5}"/>
          </ac:picMkLst>
        </pc:picChg>
        <pc:picChg chg="mod">
          <ac:chgData name="Guilherme Cesar Gomes" userId="fee85ab0-7b67-4e18-8500-8d46f74dc185" providerId="ADAL" clId="{BDBE464E-437D-4219-81AE-8AC80683CC0C}" dt="2022-06-27T13:24:46.277" v="4102" actId="14100"/>
          <ac:picMkLst>
            <pc:docMk/>
            <pc:sldMk cId="1642425379" sldId="256"/>
            <ac:picMk id="28" creationId="{C30160A6-5BC2-D001-6DFF-6DD7EA22E811}"/>
          </ac:picMkLst>
        </pc:picChg>
      </pc:sldChg>
      <pc:sldChg chg="del">
        <pc:chgData name="Guilherme Cesar Gomes" userId="fee85ab0-7b67-4e18-8500-8d46f74dc185" providerId="ADAL" clId="{BDBE464E-437D-4219-81AE-8AC80683CC0C}" dt="2022-06-27T14:23:27.538" v="4481" actId="2696"/>
        <pc:sldMkLst>
          <pc:docMk/>
          <pc:sldMk cId="707789176" sldId="258"/>
        </pc:sldMkLst>
      </pc:sldChg>
      <pc:sldChg chg="del">
        <pc:chgData name="Guilherme Cesar Gomes" userId="fee85ab0-7b67-4e18-8500-8d46f74dc185" providerId="ADAL" clId="{BDBE464E-437D-4219-81AE-8AC80683CC0C}" dt="2022-06-27T14:23:06.581" v="4476" actId="2696"/>
        <pc:sldMkLst>
          <pc:docMk/>
          <pc:sldMk cId="566997565" sldId="260"/>
        </pc:sldMkLst>
      </pc:sldChg>
      <pc:sldChg chg="del">
        <pc:chgData name="Guilherme Cesar Gomes" userId="fee85ab0-7b67-4e18-8500-8d46f74dc185" providerId="ADAL" clId="{BDBE464E-437D-4219-81AE-8AC80683CC0C}" dt="2022-06-25T19:06:49.064" v="638" actId="2696"/>
        <pc:sldMkLst>
          <pc:docMk/>
          <pc:sldMk cId="1738561688" sldId="261"/>
        </pc:sldMkLst>
      </pc:sldChg>
      <pc:sldChg chg="addSp delSp modSp mod">
        <pc:chgData name="Guilherme Cesar Gomes" userId="fee85ab0-7b67-4e18-8500-8d46f74dc185" providerId="ADAL" clId="{BDBE464E-437D-4219-81AE-8AC80683CC0C}" dt="2022-06-27T14:58:10.584" v="5398" actId="14100"/>
        <pc:sldMkLst>
          <pc:docMk/>
          <pc:sldMk cId="1593920805" sldId="262"/>
        </pc:sldMkLst>
        <pc:spChg chg="del mod">
          <ac:chgData name="Guilherme Cesar Gomes" userId="fee85ab0-7b67-4e18-8500-8d46f74dc185" providerId="ADAL" clId="{BDBE464E-437D-4219-81AE-8AC80683CC0C}" dt="2022-06-25T19:32:08.519" v="669" actId="478"/>
          <ac:spMkLst>
            <pc:docMk/>
            <pc:sldMk cId="1593920805" sldId="262"/>
            <ac:spMk id="2" creationId="{75031FE9-9059-4FE8-B4AC-9771F23A1B89}"/>
          </ac:spMkLst>
        </pc:spChg>
        <pc:spChg chg="add mod">
          <ac:chgData name="Guilherme Cesar Gomes" userId="fee85ab0-7b67-4e18-8500-8d46f74dc185" providerId="ADAL" clId="{BDBE464E-437D-4219-81AE-8AC80683CC0C}" dt="2022-06-27T14:58:10.584" v="5398" actId="14100"/>
          <ac:spMkLst>
            <pc:docMk/>
            <pc:sldMk cId="1593920805" sldId="262"/>
            <ac:spMk id="2" creationId="{BC9F44FB-BA33-EA81-A17B-56BEB709ECD8}"/>
          </ac:spMkLst>
        </pc:spChg>
        <pc:spChg chg="del mod">
          <ac:chgData name="Guilherme Cesar Gomes" userId="fee85ab0-7b67-4e18-8500-8d46f74dc185" providerId="ADAL" clId="{BDBE464E-437D-4219-81AE-8AC80683CC0C}" dt="2022-06-25T19:32:20.440" v="672" actId="478"/>
          <ac:spMkLst>
            <pc:docMk/>
            <pc:sldMk cId="1593920805" sldId="262"/>
            <ac:spMk id="3" creationId="{D4A2EB3F-4D60-451F-8F45-7D6654D2FCD9}"/>
          </ac:spMkLst>
        </pc:spChg>
        <pc:spChg chg="del mod">
          <ac:chgData name="Guilherme Cesar Gomes" userId="fee85ab0-7b67-4e18-8500-8d46f74dc185" providerId="ADAL" clId="{BDBE464E-437D-4219-81AE-8AC80683CC0C}" dt="2022-06-25T19:32:23.759" v="675" actId="478"/>
          <ac:spMkLst>
            <pc:docMk/>
            <pc:sldMk cId="1593920805" sldId="262"/>
            <ac:spMk id="4" creationId="{AC1C80FB-53F9-42EE-B1E6-D0F998EC5DFA}"/>
          </ac:spMkLst>
        </pc:spChg>
        <pc:spChg chg="del mod">
          <ac:chgData name="Guilherme Cesar Gomes" userId="fee85ab0-7b67-4e18-8500-8d46f74dc185" providerId="ADAL" clId="{BDBE464E-437D-4219-81AE-8AC80683CC0C}" dt="2022-06-25T19:35:51.545" v="682" actId="478"/>
          <ac:spMkLst>
            <pc:docMk/>
            <pc:sldMk cId="1593920805" sldId="262"/>
            <ac:spMk id="5" creationId="{E81BA2B5-6A90-4204-ABDD-7183FBB03A02}"/>
          </ac:spMkLst>
        </pc:spChg>
        <pc:spChg chg="del mod">
          <ac:chgData name="Guilherme Cesar Gomes" userId="fee85ab0-7b67-4e18-8500-8d46f74dc185" providerId="ADAL" clId="{BDBE464E-437D-4219-81AE-8AC80683CC0C}" dt="2022-06-25T19:35:55.504" v="685" actId="478"/>
          <ac:spMkLst>
            <pc:docMk/>
            <pc:sldMk cId="1593920805" sldId="262"/>
            <ac:spMk id="6" creationId="{7E7D4C34-22A0-4D54-A07D-E1E9A11463E5}"/>
          </ac:spMkLst>
        </pc:spChg>
        <pc:spChg chg="del mod">
          <ac:chgData name="Guilherme Cesar Gomes" userId="fee85ab0-7b67-4e18-8500-8d46f74dc185" providerId="ADAL" clId="{BDBE464E-437D-4219-81AE-8AC80683CC0C}" dt="2022-06-25T19:32:27.671" v="677" actId="478"/>
          <ac:spMkLst>
            <pc:docMk/>
            <pc:sldMk cId="1593920805" sldId="262"/>
            <ac:spMk id="7" creationId="{301D392D-FB66-47A0-B628-5ADE822A2CFF}"/>
          </ac:spMkLst>
        </pc:spChg>
        <pc:spChg chg="del mod">
          <ac:chgData name="Guilherme Cesar Gomes" userId="fee85ab0-7b67-4e18-8500-8d46f74dc185" providerId="ADAL" clId="{BDBE464E-437D-4219-81AE-8AC80683CC0C}" dt="2022-06-25T19:32:30.415" v="680" actId="478"/>
          <ac:spMkLst>
            <pc:docMk/>
            <pc:sldMk cId="1593920805" sldId="262"/>
            <ac:spMk id="8" creationId="{51C26CE0-2506-4B44-A26F-C12BFA5B18B5}"/>
          </ac:spMkLst>
        </pc:spChg>
        <pc:spChg chg="del mod">
          <ac:chgData name="Guilherme Cesar Gomes" userId="fee85ab0-7b67-4e18-8500-8d46f74dc185" providerId="ADAL" clId="{BDBE464E-437D-4219-81AE-8AC80683CC0C}" dt="2022-06-25T19:35:59.863" v="687" actId="478"/>
          <ac:spMkLst>
            <pc:docMk/>
            <pc:sldMk cId="1593920805" sldId="262"/>
            <ac:spMk id="9" creationId="{868F40F8-BF35-45E9-B3DD-5436362D746E}"/>
          </ac:spMkLst>
        </pc:spChg>
        <pc:spChg chg="del mod">
          <ac:chgData name="Guilherme Cesar Gomes" userId="fee85ab0-7b67-4e18-8500-8d46f74dc185" providerId="ADAL" clId="{BDBE464E-437D-4219-81AE-8AC80683CC0C}" dt="2022-06-25T19:36:03.616" v="690" actId="478"/>
          <ac:spMkLst>
            <pc:docMk/>
            <pc:sldMk cId="1593920805" sldId="262"/>
            <ac:spMk id="10" creationId="{7F39C97C-2DDC-4706-B96C-B02FAE53A426}"/>
          </ac:spMkLst>
        </pc:spChg>
        <pc:spChg chg="add del mod">
          <ac:chgData name="Guilherme Cesar Gomes" userId="fee85ab0-7b67-4e18-8500-8d46f74dc185" providerId="ADAL" clId="{BDBE464E-437D-4219-81AE-8AC80683CC0C}" dt="2022-06-25T19:30:48.450" v="653"/>
          <ac:spMkLst>
            <pc:docMk/>
            <pc:sldMk cId="1593920805" sldId="262"/>
            <ac:spMk id="13" creationId="{F8F9CB64-C90B-C708-29AD-6A32D922F93B}"/>
          </ac:spMkLst>
        </pc:spChg>
        <pc:spChg chg="add del mod">
          <ac:chgData name="Guilherme Cesar Gomes" userId="fee85ab0-7b67-4e18-8500-8d46f74dc185" providerId="ADAL" clId="{BDBE464E-437D-4219-81AE-8AC80683CC0C}" dt="2022-06-25T19:07:26.335" v="642"/>
          <ac:spMkLst>
            <pc:docMk/>
            <pc:sldMk cId="1593920805" sldId="262"/>
            <ac:spMk id="14" creationId="{BAE9200E-0252-35E5-80C6-B09AFAB0EB4A}"/>
          </ac:spMkLst>
        </pc:spChg>
        <pc:spChg chg="add del mod">
          <ac:chgData name="Guilherme Cesar Gomes" userId="fee85ab0-7b67-4e18-8500-8d46f74dc185" providerId="ADAL" clId="{BDBE464E-437D-4219-81AE-8AC80683CC0C}" dt="2022-06-25T19:07:26.335" v="642"/>
          <ac:spMkLst>
            <pc:docMk/>
            <pc:sldMk cId="1593920805" sldId="262"/>
            <ac:spMk id="15" creationId="{73D39CAA-D7A0-280B-42D6-7B98BD3DEB19}"/>
          </ac:spMkLst>
        </pc:spChg>
        <pc:spChg chg="add del mod">
          <ac:chgData name="Guilherme Cesar Gomes" userId="fee85ab0-7b67-4e18-8500-8d46f74dc185" providerId="ADAL" clId="{BDBE464E-437D-4219-81AE-8AC80683CC0C}" dt="2022-06-25T19:07:26.335" v="642"/>
          <ac:spMkLst>
            <pc:docMk/>
            <pc:sldMk cId="1593920805" sldId="262"/>
            <ac:spMk id="16" creationId="{93DD6221-E802-9125-52B8-916B71585C87}"/>
          </ac:spMkLst>
        </pc:spChg>
        <pc:spChg chg="add del mod">
          <ac:chgData name="Guilherme Cesar Gomes" userId="fee85ab0-7b67-4e18-8500-8d46f74dc185" providerId="ADAL" clId="{BDBE464E-437D-4219-81AE-8AC80683CC0C}" dt="2022-06-27T14:57:35.026" v="5388"/>
          <ac:spMkLst>
            <pc:docMk/>
            <pc:sldMk cId="1593920805" sldId="262"/>
            <ac:spMk id="16" creationId="{D24FF4C6-5162-4402-22E3-85A11AACDAAE}"/>
          </ac:spMkLst>
        </pc:spChg>
        <pc:spChg chg="add mod">
          <ac:chgData name="Guilherme Cesar Gomes" userId="fee85ab0-7b67-4e18-8500-8d46f74dc185" providerId="ADAL" clId="{BDBE464E-437D-4219-81AE-8AC80683CC0C}" dt="2022-06-27T14:58:01.368" v="5395" actId="14100"/>
          <ac:spMkLst>
            <pc:docMk/>
            <pc:sldMk cId="1593920805" sldId="262"/>
            <ac:spMk id="17" creationId="{52D2C8DD-7C3B-823B-AE6F-3454CDB5269C}"/>
          </ac:spMkLst>
        </pc:spChg>
        <pc:spChg chg="add del mod">
          <ac:chgData name="Guilherme Cesar Gomes" userId="fee85ab0-7b67-4e18-8500-8d46f74dc185" providerId="ADAL" clId="{BDBE464E-437D-4219-81AE-8AC80683CC0C}" dt="2022-06-25T19:07:37.808" v="644"/>
          <ac:spMkLst>
            <pc:docMk/>
            <pc:sldMk cId="1593920805" sldId="262"/>
            <ac:spMk id="17" creationId="{67B48DF8-308F-7221-C03F-6DA311756C0F}"/>
          </ac:spMkLst>
        </pc:spChg>
        <pc:spChg chg="add del mod">
          <ac:chgData name="Guilherme Cesar Gomes" userId="fee85ab0-7b67-4e18-8500-8d46f74dc185" providerId="ADAL" clId="{BDBE464E-437D-4219-81AE-8AC80683CC0C}" dt="2022-06-25T19:07:37.808" v="644"/>
          <ac:spMkLst>
            <pc:docMk/>
            <pc:sldMk cId="1593920805" sldId="262"/>
            <ac:spMk id="18" creationId="{76436A3D-B199-595D-3DF6-542D08567ADC}"/>
          </ac:spMkLst>
        </pc:spChg>
        <pc:spChg chg="add del mod">
          <ac:chgData name="Guilherme Cesar Gomes" userId="fee85ab0-7b67-4e18-8500-8d46f74dc185" providerId="ADAL" clId="{BDBE464E-437D-4219-81AE-8AC80683CC0C}" dt="2022-06-25T19:07:37.808" v="644"/>
          <ac:spMkLst>
            <pc:docMk/>
            <pc:sldMk cId="1593920805" sldId="262"/>
            <ac:spMk id="19" creationId="{2110AB05-48D2-C68C-0B14-A17E0425DF16}"/>
          </ac:spMkLst>
        </pc:spChg>
        <pc:spChg chg="add del mod">
          <ac:chgData name="Guilherme Cesar Gomes" userId="fee85ab0-7b67-4e18-8500-8d46f74dc185" providerId="ADAL" clId="{BDBE464E-437D-4219-81AE-8AC80683CC0C}" dt="2022-06-25T19:30:48.450" v="653"/>
          <ac:spMkLst>
            <pc:docMk/>
            <pc:sldMk cId="1593920805" sldId="262"/>
            <ac:spMk id="23" creationId="{1CEE1420-12C7-7694-44F1-448EA2D427CE}"/>
          </ac:spMkLst>
        </pc:spChg>
        <pc:spChg chg="add del mod">
          <ac:chgData name="Guilherme Cesar Gomes" userId="fee85ab0-7b67-4e18-8500-8d46f74dc185" providerId="ADAL" clId="{BDBE464E-437D-4219-81AE-8AC80683CC0C}" dt="2022-06-25T19:30:48.450" v="653"/>
          <ac:spMkLst>
            <pc:docMk/>
            <pc:sldMk cId="1593920805" sldId="262"/>
            <ac:spMk id="24" creationId="{8B387F84-EEFE-66D5-580A-548E4443397E}"/>
          </ac:spMkLst>
        </pc:spChg>
        <pc:spChg chg="add del mod">
          <ac:chgData name="Guilherme Cesar Gomes" userId="fee85ab0-7b67-4e18-8500-8d46f74dc185" providerId="ADAL" clId="{BDBE464E-437D-4219-81AE-8AC80683CC0C}" dt="2022-06-25T19:30:48.450" v="653"/>
          <ac:spMkLst>
            <pc:docMk/>
            <pc:sldMk cId="1593920805" sldId="262"/>
            <ac:spMk id="25" creationId="{131E7371-F692-1732-CA78-59F1A751CA5B}"/>
          </ac:spMkLst>
        </pc:spChg>
        <pc:spChg chg="add del mod">
          <ac:chgData name="Guilherme Cesar Gomes" userId="fee85ab0-7b67-4e18-8500-8d46f74dc185" providerId="ADAL" clId="{BDBE464E-437D-4219-81AE-8AC80683CC0C}" dt="2022-06-25T19:30:48.450" v="653"/>
          <ac:spMkLst>
            <pc:docMk/>
            <pc:sldMk cId="1593920805" sldId="262"/>
            <ac:spMk id="26" creationId="{67937132-7E97-D731-7EF7-70F25CEF3D88}"/>
          </ac:spMkLst>
        </pc:spChg>
        <pc:spChg chg="add del mod">
          <ac:chgData name="Guilherme Cesar Gomes" userId="fee85ab0-7b67-4e18-8500-8d46f74dc185" providerId="ADAL" clId="{BDBE464E-437D-4219-81AE-8AC80683CC0C}" dt="2022-06-25T19:30:48.450" v="653"/>
          <ac:spMkLst>
            <pc:docMk/>
            <pc:sldMk cId="1593920805" sldId="262"/>
            <ac:spMk id="27" creationId="{C3214E3D-5EA2-EDC6-6A3A-977F7F7E9CB1}"/>
          </ac:spMkLst>
        </pc:spChg>
        <pc:spChg chg="add del mod">
          <ac:chgData name="Guilherme Cesar Gomes" userId="fee85ab0-7b67-4e18-8500-8d46f74dc185" providerId="ADAL" clId="{BDBE464E-437D-4219-81AE-8AC80683CC0C}" dt="2022-06-25T19:30:48.450" v="653"/>
          <ac:spMkLst>
            <pc:docMk/>
            <pc:sldMk cId="1593920805" sldId="262"/>
            <ac:spMk id="28" creationId="{2B490F28-209A-48EA-F194-6EA5642ACB47}"/>
          </ac:spMkLst>
        </pc:spChg>
        <pc:spChg chg="add del mod">
          <ac:chgData name="Guilherme Cesar Gomes" userId="fee85ab0-7b67-4e18-8500-8d46f74dc185" providerId="ADAL" clId="{BDBE464E-437D-4219-81AE-8AC80683CC0C}" dt="2022-06-25T19:30:48.450" v="653"/>
          <ac:spMkLst>
            <pc:docMk/>
            <pc:sldMk cId="1593920805" sldId="262"/>
            <ac:spMk id="29" creationId="{AE1EC925-869F-D6D1-06BE-173BE67E0E6A}"/>
          </ac:spMkLst>
        </pc:spChg>
        <pc:spChg chg="add del mod">
          <ac:chgData name="Guilherme Cesar Gomes" userId="fee85ab0-7b67-4e18-8500-8d46f74dc185" providerId="ADAL" clId="{BDBE464E-437D-4219-81AE-8AC80683CC0C}" dt="2022-06-25T19:30:48.450" v="653"/>
          <ac:spMkLst>
            <pc:docMk/>
            <pc:sldMk cId="1593920805" sldId="262"/>
            <ac:spMk id="30" creationId="{7925BA3C-E3AE-5840-5412-4F72BFDE7FBA}"/>
          </ac:spMkLst>
        </pc:spChg>
        <pc:spChg chg="add del mod">
          <ac:chgData name="Guilherme Cesar Gomes" userId="fee85ab0-7b67-4e18-8500-8d46f74dc185" providerId="ADAL" clId="{BDBE464E-437D-4219-81AE-8AC80683CC0C}" dt="2022-06-25T19:30:48.450" v="653"/>
          <ac:spMkLst>
            <pc:docMk/>
            <pc:sldMk cId="1593920805" sldId="262"/>
            <ac:spMk id="31" creationId="{8D1D0F9B-6AC0-0147-3816-E186A465FB2B}"/>
          </ac:spMkLst>
        </pc:spChg>
        <pc:spChg chg="add del mod">
          <ac:chgData name="Guilherme Cesar Gomes" userId="fee85ab0-7b67-4e18-8500-8d46f74dc185" providerId="ADAL" clId="{BDBE464E-437D-4219-81AE-8AC80683CC0C}" dt="2022-06-25T19:30:48.450" v="653"/>
          <ac:spMkLst>
            <pc:docMk/>
            <pc:sldMk cId="1593920805" sldId="262"/>
            <ac:spMk id="32" creationId="{F47F9C0E-3BE3-2899-1B69-A1CE6F7E3A2B}"/>
          </ac:spMkLst>
        </pc:spChg>
        <pc:spChg chg="add del mod">
          <ac:chgData name="Guilherme Cesar Gomes" userId="fee85ab0-7b67-4e18-8500-8d46f74dc185" providerId="ADAL" clId="{BDBE464E-437D-4219-81AE-8AC80683CC0C}" dt="2022-06-25T19:30:48.450" v="653"/>
          <ac:spMkLst>
            <pc:docMk/>
            <pc:sldMk cId="1593920805" sldId="262"/>
            <ac:spMk id="33" creationId="{B6F5BE5B-1285-F4B6-3127-19BB1EB3D29E}"/>
          </ac:spMkLst>
        </pc:spChg>
        <pc:spChg chg="add del mod">
          <ac:chgData name="Guilherme Cesar Gomes" userId="fee85ab0-7b67-4e18-8500-8d46f74dc185" providerId="ADAL" clId="{BDBE464E-437D-4219-81AE-8AC80683CC0C}" dt="2022-06-25T19:32:11.918" v="670" actId="478"/>
          <ac:spMkLst>
            <pc:docMk/>
            <pc:sldMk cId="1593920805" sldId="262"/>
            <ac:spMk id="35" creationId="{55D45D1D-02D4-8935-D1C3-9C14CE7E6AD0}"/>
          </ac:spMkLst>
        </pc:spChg>
        <pc:spChg chg="add del mod">
          <ac:chgData name="Guilherme Cesar Gomes" userId="fee85ab0-7b67-4e18-8500-8d46f74dc185" providerId="ADAL" clId="{BDBE464E-437D-4219-81AE-8AC80683CC0C}" dt="2022-06-25T19:32:22.165" v="674" actId="478"/>
          <ac:spMkLst>
            <pc:docMk/>
            <pc:sldMk cId="1593920805" sldId="262"/>
            <ac:spMk id="37" creationId="{1BBA768F-97E6-B8FB-B4CF-AFFD15CA9A67}"/>
          </ac:spMkLst>
        </pc:spChg>
        <pc:spChg chg="add mod">
          <ac:chgData name="Guilherme Cesar Gomes" userId="fee85ab0-7b67-4e18-8500-8d46f74dc185" providerId="ADAL" clId="{BDBE464E-437D-4219-81AE-8AC80683CC0C}" dt="2022-06-26T15:05:08.225" v="2078" actId="113"/>
          <ac:spMkLst>
            <pc:docMk/>
            <pc:sldMk cId="1593920805" sldId="262"/>
            <ac:spMk id="39" creationId="{E9E78444-D968-ABBD-0F3D-E2C941898360}"/>
          </ac:spMkLst>
        </pc:spChg>
        <pc:spChg chg="add del mod">
          <ac:chgData name="Guilherme Cesar Gomes" userId="fee85ab0-7b67-4e18-8500-8d46f74dc185" providerId="ADAL" clId="{BDBE464E-437D-4219-81AE-8AC80683CC0C}" dt="2022-06-25T19:32:25.278" v="676" actId="478"/>
          <ac:spMkLst>
            <pc:docMk/>
            <pc:sldMk cId="1593920805" sldId="262"/>
            <ac:spMk id="40" creationId="{5534A1EF-5951-1DDA-5B7C-BE06ABDF2CE6}"/>
          </ac:spMkLst>
        </pc:spChg>
        <pc:spChg chg="add del mod">
          <ac:chgData name="Guilherme Cesar Gomes" userId="fee85ab0-7b67-4e18-8500-8d46f74dc185" providerId="ADAL" clId="{BDBE464E-437D-4219-81AE-8AC80683CC0C}" dt="2022-06-25T19:32:28.893" v="679" actId="478"/>
          <ac:spMkLst>
            <pc:docMk/>
            <pc:sldMk cId="1593920805" sldId="262"/>
            <ac:spMk id="42" creationId="{90788D93-8343-9008-D5F6-40AD5CD2D55A}"/>
          </ac:spMkLst>
        </pc:spChg>
        <pc:spChg chg="add del mod">
          <ac:chgData name="Guilherme Cesar Gomes" userId="fee85ab0-7b67-4e18-8500-8d46f74dc185" providerId="ADAL" clId="{BDBE464E-437D-4219-81AE-8AC80683CC0C}" dt="2022-06-25T19:32:31.229" v="681" actId="478"/>
          <ac:spMkLst>
            <pc:docMk/>
            <pc:sldMk cId="1593920805" sldId="262"/>
            <ac:spMk id="44" creationId="{69EDE404-AE5E-1268-B55E-A6943434C71A}"/>
          </ac:spMkLst>
        </pc:spChg>
        <pc:spChg chg="add del mod">
          <ac:chgData name="Guilherme Cesar Gomes" userId="fee85ab0-7b67-4e18-8500-8d46f74dc185" providerId="ADAL" clId="{BDBE464E-437D-4219-81AE-8AC80683CC0C}" dt="2022-06-25T19:35:54.013" v="684" actId="478"/>
          <ac:spMkLst>
            <pc:docMk/>
            <pc:sldMk cId="1593920805" sldId="262"/>
            <ac:spMk id="46" creationId="{869ECAD4-A0B7-1BCD-9A81-DAF8240182F9}"/>
          </ac:spMkLst>
        </pc:spChg>
        <pc:spChg chg="add del mod">
          <ac:chgData name="Guilherme Cesar Gomes" userId="fee85ab0-7b67-4e18-8500-8d46f74dc185" providerId="ADAL" clId="{BDBE464E-437D-4219-81AE-8AC80683CC0C}" dt="2022-06-25T19:35:57.862" v="686" actId="478"/>
          <ac:spMkLst>
            <pc:docMk/>
            <pc:sldMk cId="1593920805" sldId="262"/>
            <ac:spMk id="48" creationId="{AF1CB444-D57E-FDC9-39E4-E42358AE7B51}"/>
          </ac:spMkLst>
        </pc:spChg>
        <pc:spChg chg="add del mod">
          <ac:chgData name="Guilherme Cesar Gomes" userId="fee85ab0-7b67-4e18-8500-8d46f74dc185" providerId="ADAL" clId="{BDBE464E-437D-4219-81AE-8AC80683CC0C}" dt="2022-06-25T19:36:00.973" v="689" actId="478"/>
          <ac:spMkLst>
            <pc:docMk/>
            <pc:sldMk cId="1593920805" sldId="262"/>
            <ac:spMk id="50" creationId="{E24A94FA-5BD9-56CA-00D6-664580BD350D}"/>
          </ac:spMkLst>
        </pc:spChg>
        <pc:spChg chg="add del mod">
          <ac:chgData name="Guilherme Cesar Gomes" userId="fee85ab0-7b67-4e18-8500-8d46f74dc185" providerId="ADAL" clId="{BDBE464E-437D-4219-81AE-8AC80683CC0C}" dt="2022-06-25T19:36:05.085" v="691" actId="478"/>
          <ac:spMkLst>
            <pc:docMk/>
            <pc:sldMk cId="1593920805" sldId="262"/>
            <ac:spMk id="52" creationId="{1A074F3A-C604-298D-A827-DF48924BA1C9}"/>
          </ac:spMkLst>
        </pc:spChg>
        <pc:spChg chg="add del mod">
          <ac:chgData name="Guilherme Cesar Gomes" userId="fee85ab0-7b67-4e18-8500-8d46f74dc185" providerId="ADAL" clId="{BDBE464E-437D-4219-81AE-8AC80683CC0C}" dt="2022-06-25T19:47:57.357" v="790" actId="478"/>
          <ac:spMkLst>
            <pc:docMk/>
            <pc:sldMk cId="1593920805" sldId="262"/>
            <ac:spMk id="66" creationId="{D0B9A67A-AD24-5B77-DEFF-F7A64BD2BFC4}"/>
          </ac:spMkLst>
        </pc:spChg>
        <pc:spChg chg="add mod">
          <ac:chgData name="Guilherme Cesar Gomes" userId="fee85ab0-7b67-4e18-8500-8d46f74dc185" providerId="ADAL" clId="{BDBE464E-437D-4219-81AE-8AC80683CC0C}" dt="2022-06-26T14:09:11.533" v="1390" actId="1076"/>
          <ac:spMkLst>
            <pc:docMk/>
            <pc:sldMk cId="1593920805" sldId="262"/>
            <ac:spMk id="67" creationId="{4B77D2CA-4F18-F68C-9823-D6BD4760B6FC}"/>
          </ac:spMkLst>
        </pc:spChg>
        <pc:spChg chg="add mod">
          <ac:chgData name="Guilherme Cesar Gomes" userId="fee85ab0-7b67-4e18-8500-8d46f74dc185" providerId="ADAL" clId="{BDBE464E-437D-4219-81AE-8AC80683CC0C}" dt="2022-06-26T15:05:30.828" v="2080" actId="207"/>
          <ac:spMkLst>
            <pc:docMk/>
            <pc:sldMk cId="1593920805" sldId="262"/>
            <ac:spMk id="68" creationId="{3FC1DF0F-FA37-C696-9E5E-1083917A3245}"/>
          </ac:spMkLst>
        </pc:spChg>
        <pc:spChg chg="add del mod">
          <ac:chgData name="Guilherme Cesar Gomes" userId="fee85ab0-7b67-4e18-8500-8d46f74dc185" providerId="ADAL" clId="{BDBE464E-437D-4219-81AE-8AC80683CC0C}" dt="2022-06-25T19:49:05.930" v="826"/>
          <ac:spMkLst>
            <pc:docMk/>
            <pc:sldMk cId="1593920805" sldId="262"/>
            <ac:spMk id="69" creationId="{ADDE5FA5-0356-F3E2-371C-200573A23611}"/>
          </ac:spMkLst>
        </pc:spChg>
        <pc:spChg chg="add del mod">
          <ac:chgData name="Guilherme Cesar Gomes" userId="fee85ab0-7b67-4e18-8500-8d46f74dc185" providerId="ADAL" clId="{BDBE464E-437D-4219-81AE-8AC80683CC0C}" dt="2022-06-25T20:01:20.965" v="1298" actId="478"/>
          <ac:spMkLst>
            <pc:docMk/>
            <pc:sldMk cId="1593920805" sldId="262"/>
            <ac:spMk id="70" creationId="{050F62F5-B813-5649-9C16-3D824AF288C5}"/>
          </ac:spMkLst>
        </pc:spChg>
        <pc:spChg chg="add del mod">
          <ac:chgData name="Guilherme Cesar Gomes" userId="fee85ab0-7b67-4e18-8500-8d46f74dc185" providerId="ADAL" clId="{BDBE464E-437D-4219-81AE-8AC80683CC0C}" dt="2022-06-25T20:01:18.454" v="1297" actId="478"/>
          <ac:spMkLst>
            <pc:docMk/>
            <pc:sldMk cId="1593920805" sldId="262"/>
            <ac:spMk id="71" creationId="{DF11C3C8-0691-4246-D250-C6A3C3F34384}"/>
          </ac:spMkLst>
        </pc:spChg>
        <pc:spChg chg="add del mod">
          <ac:chgData name="Guilherme Cesar Gomes" userId="fee85ab0-7b67-4e18-8500-8d46f74dc185" providerId="ADAL" clId="{BDBE464E-437D-4219-81AE-8AC80683CC0C}" dt="2022-06-26T14:08:07.804" v="1382" actId="478"/>
          <ac:spMkLst>
            <pc:docMk/>
            <pc:sldMk cId="1593920805" sldId="262"/>
            <ac:spMk id="76" creationId="{D9C45BD4-E3B0-6594-957B-3B40A2A236DD}"/>
          </ac:spMkLst>
        </pc:spChg>
        <pc:spChg chg="add mod">
          <ac:chgData name="Guilherme Cesar Gomes" userId="fee85ab0-7b67-4e18-8500-8d46f74dc185" providerId="ADAL" clId="{BDBE464E-437D-4219-81AE-8AC80683CC0C}" dt="2022-06-26T14:08:58.277" v="1389" actId="1076"/>
          <ac:spMkLst>
            <pc:docMk/>
            <pc:sldMk cId="1593920805" sldId="262"/>
            <ac:spMk id="77" creationId="{9D98CB03-9306-5423-CC4F-C28D483080D4}"/>
          </ac:spMkLst>
        </pc:spChg>
        <pc:spChg chg="mod">
          <ac:chgData name="Guilherme Cesar Gomes" userId="fee85ab0-7b67-4e18-8500-8d46f74dc185" providerId="ADAL" clId="{BDBE464E-437D-4219-81AE-8AC80683CC0C}" dt="2022-06-25T19:45:35.526" v="751" actId="20577"/>
          <ac:spMkLst>
            <pc:docMk/>
            <pc:sldMk cId="1593920805" sldId="262"/>
            <ac:spMk id="80" creationId="{BC1F9D86-85D8-4FD0-B0D3-47D778722782}"/>
          </ac:spMkLst>
        </pc:spChg>
        <pc:spChg chg="mod">
          <ac:chgData name="Guilherme Cesar Gomes" userId="fee85ab0-7b67-4e18-8500-8d46f74dc185" providerId="ADAL" clId="{BDBE464E-437D-4219-81AE-8AC80683CC0C}" dt="2022-06-25T19:45:06.678" v="744" actId="1076"/>
          <ac:spMkLst>
            <pc:docMk/>
            <pc:sldMk cId="1593920805" sldId="262"/>
            <ac:spMk id="81" creationId="{E94F1D24-E4A1-4B59-B57E-A28453963B88}"/>
          </ac:spMkLst>
        </pc:spChg>
        <pc:spChg chg="add del mod">
          <ac:chgData name="Guilherme Cesar Gomes" userId="fee85ab0-7b67-4e18-8500-8d46f74dc185" providerId="ADAL" clId="{BDBE464E-437D-4219-81AE-8AC80683CC0C}" dt="2022-06-25T19:45:16.589" v="745" actId="1076"/>
          <ac:spMkLst>
            <pc:docMk/>
            <pc:sldMk cId="1593920805" sldId="262"/>
            <ac:spMk id="82" creationId="{CE36A058-BEC2-4BC5-A467-F2EB2A365051}"/>
          </ac:spMkLst>
        </pc:spChg>
        <pc:picChg chg="add del mod">
          <ac:chgData name="Guilherme Cesar Gomes" userId="fee85ab0-7b67-4e18-8500-8d46f74dc185" providerId="ADAL" clId="{BDBE464E-437D-4219-81AE-8AC80683CC0C}" dt="2022-06-25T19:30:43.311" v="652" actId="931"/>
          <ac:picMkLst>
            <pc:docMk/>
            <pc:sldMk cId="1593920805" sldId="262"/>
            <ac:picMk id="12" creationId="{6712090B-C808-C53E-5497-EA7CB3111500}"/>
          </ac:picMkLst>
        </pc:picChg>
        <pc:picChg chg="add del mod">
          <ac:chgData name="Guilherme Cesar Gomes" userId="fee85ab0-7b67-4e18-8500-8d46f74dc185" providerId="ADAL" clId="{BDBE464E-437D-4219-81AE-8AC80683CC0C}" dt="2022-06-27T14:57:35.026" v="5388"/>
          <ac:picMkLst>
            <pc:docMk/>
            <pc:sldMk cId="1593920805" sldId="262"/>
            <ac:picMk id="15" creationId="{595A8FC2-A7EE-C981-5309-0019F850B61A}"/>
          </ac:picMkLst>
        </pc:picChg>
        <pc:picChg chg="add mod">
          <ac:chgData name="Guilherme Cesar Gomes" userId="fee85ab0-7b67-4e18-8500-8d46f74dc185" providerId="ADAL" clId="{BDBE464E-437D-4219-81AE-8AC80683CC0C}" dt="2022-06-25T19:08:20.673" v="647"/>
          <ac:picMkLst>
            <pc:docMk/>
            <pc:sldMk cId="1593920805" sldId="262"/>
            <ac:picMk id="20" creationId="{1163EF64-F643-FE9F-949C-20828924C004}"/>
          </ac:picMkLst>
        </pc:picChg>
        <pc:picChg chg="add mod">
          <ac:chgData name="Guilherme Cesar Gomes" userId="fee85ab0-7b67-4e18-8500-8d46f74dc185" providerId="ADAL" clId="{BDBE464E-437D-4219-81AE-8AC80683CC0C}" dt="2022-06-25T19:08:20.673" v="647"/>
          <ac:picMkLst>
            <pc:docMk/>
            <pc:sldMk cId="1593920805" sldId="262"/>
            <ac:picMk id="21" creationId="{1AE3C5DF-F25A-DF16-ADFE-6B85FE8FABCC}"/>
          </ac:picMkLst>
        </pc:picChg>
        <pc:picChg chg="add mod">
          <ac:chgData name="Guilherme Cesar Gomes" userId="fee85ab0-7b67-4e18-8500-8d46f74dc185" providerId="ADAL" clId="{BDBE464E-437D-4219-81AE-8AC80683CC0C}" dt="2022-06-25T19:45:25.077" v="747" actId="1076"/>
          <ac:picMkLst>
            <pc:docMk/>
            <pc:sldMk cId="1593920805" sldId="262"/>
            <ac:picMk id="22" creationId="{554EB9E8-0301-998E-F65D-36563DFAEEED}"/>
          </ac:picMkLst>
        </pc:picChg>
        <pc:picChg chg="add del mod modCrop">
          <ac:chgData name="Guilherme Cesar Gomes" userId="fee85ab0-7b67-4e18-8500-8d46f74dc185" providerId="ADAL" clId="{BDBE464E-437D-4219-81AE-8AC80683CC0C}" dt="2022-06-25T19:38:49.951" v="708" actId="931"/>
          <ac:picMkLst>
            <pc:docMk/>
            <pc:sldMk cId="1593920805" sldId="262"/>
            <ac:picMk id="54" creationId="{91A6E5AC-FFB3-B685-5A37-2A87683D5D2A}"/>
          </ac:picMkLst>
        </pc:picChg>
        <pc:picChg chg="add del mod">
          <ac:chgData name="Guilherme Cesar Gomes" userId="fee85ab0-7b67-4e18-8500-8d46f74dc185" providerId="ADAL" clId="{BDBE464E-437D-4219-81AE-8AC80683CC0C}" dt="2022-06-25T19:38:49.438" v="706" actId="931"/>
          <ac:picMkLst>
            <pc:docMk/>
            <pc:sldMk cId="1593920805" sldId="262"/>
            <ac:picMk id="56" creationId="{7493B02B-267F-118B-F017-568EE6F57E3C}"/>
          </ac:picMkLst>
        </pc:picChg>
        <pc:picChg chg="add del mod">
          <ac:chgData name="Guilherme Cesar Gomes" userId="fee85ab0-7b67-4e18-8500-8d46f74dc185" providerId="ADAL" clId="{BDBE464E-437D-4219-81AE-8AC80683CC0C}" dt="2022-06-25T20:01:24.101" v="1300" actId="478"/>
          <ac:picMkLst>
            <pc:docMk/>
            <pc:sldMk cId="1593920805" sldId="262"/>
            <ac:picMk id="58" creationId="{6C0A2C87-63A4-507F-BE66-FC3D3B9C61C0}"/>
          </ac:picMkLst>
        </pc:picChg>
        <pc:picChg chg="add del mod">
          <ac:chgData name="Guilherme Cesar Gomes" userId="fee85ab0-7b67-4e18-8500-8d46f74dc185" providerId="ADAL" clId="{BDBE464E-437D-4219-81AE-8AC80683CC0C}" dt="2022-06-25T19:42:10.254" v="717" actId="22"/>
          <ac:picMkLst>
            <pc:docMk/>
            <pc:sldMk cId="1593920805" sldId="262"/>
            <ac:picMk id="60" creationId="{7754BD8A-E1C9-3456-E21A-76BE827554C9}"/>
          </ac:picMkLst>
        </pc:picChg>
        <pc:picChg chg="add del mod">
          <ac:chgData name="Guilherme Cesar Gomes" userId="fee85ab0-7b67-4e18-8500-8d46f74dc185" providerId="ADAL" clId="{BDBE464E-437D-4219-81AE-8AC80683CC0C}" dt="2022-06-25T20:01:22.789" v="1299" actId="478"/>
          <ac:picMkLst>
            <pc:docMk/>
            <pc:sldMk cId="1593920805" sldId="262"/>
            <ac:picMk id="62" creationId="{35C8BC9A-E441-85B2-AE1E-43F440A80243}"/>
          </ac:picMkLst>
        </pc:picChg>
        <pc:picChg chg="add mod">
          <ac:chgData name="Guilherme Cesar Gomes" userId="fee85ab0-7b67-4e18-8500-8d46f74dc185" providerId="ADAL" clId="{BDBE464E-437D-4219-81AE-8AC80683CC0C}" dt="2022-06-26T14:11:21.989" v="1400" actId="14100"/>
          <ac:picMkLst>
            <pc:docMk/>
            <pc:sldMk cId="1593920805" sldId="262"/>
            <ac:picMk id="64" creationId="{49D861F7-F862-5435-756E-70B27131440B}"/>
          </ac:picMkLst>
        </pc:picChg>
        <pc:picChg chg="add del">
          <ac:chgData name="Guilherme Cesar Gomes" userId="fee85ab0-7b67-4e18-8500-8d46f74dc185" providerId="ADAL" clId="{BDBE464E-437D-4219-81AE-8AC80683CC0C}" dt="2022-06-25T20:02:38.550" v="1312" actId="22"/>
          <ac:picMkLst>
            <pc:docMk/>
            <pc:sldMk cId="1593920805" sldId="262"/>
            <ac:picMk id="72" creationId="{C83ADB74-B23C-8844-CAA9-B2C23CB90293}"/>
          </ac:picMkLst>
        </pc:picChg>
        <pc:picChg chg="add mod">
          <ac:chgData name="Guilherme Cesar Gomes" userId="fee85ab0-7b67-4e18-8500-8d46f74dc185" providerId="ADAL" clId="{BDBE464E-437D-4219-81AE-8AC80683CC0C}" dt="2022-06-26T14:11:24.852" v="1401" actId="14100"/>
          <ac:picMkLst>
            <pc:docMk/>
            <pc:sldMk cId="1593920805" sldId="262"/>
            <ac:picMk id="74" creationId="{576BDBEC-6E91-458C-1C9E-3C86A73A080E}"/>
          </ac:picMkLst>
        </pc:picChg>
      </pc:sldChg>
      <pc:sldChg chg="del">
        <pc:chgData name="Guilherme Cesar Gomes" userId="fee85ab0-7b67-4e18-8500-8d46f74dc185" providerId="ADAL" clId="{BDBE464E-437D-4219-81AE-8AC80683CC0C}" dt="2022-06-27T14:51:46.519" v="5374" actId="2696"/>
        <pc:sldMkLst>
          <pc:docMk/>
          <pc:sldMk cId="1346372204" sldId="264"/>
        </pc:sldMkLst>
      </pc:sldChg>
      <pc:sldChg chg="del">
        <pc:chgData name="Guilherme Cesar Gomes" userId="fee85ab0-7b67-4e18-8500-8d46f74dc185" providerId="ADAL" clId="{BDBE464E-437D-4219-81AE-8AC80683CC0C}" dt="2022-06-27T14:23:27.538" v="4481" actId="2696"/>
        <pc:sldMkLst>
          <pc:docMk/>
          <pc:sldMk cId="2121178069" sldId="266"/>
        </pc:sldMkLst>
      </pc:sldChg>
      <pc:sldChg chg="del">
        <pc:chgData name="Guilherme Cesar Gomes" userId="fee85ab0-7b67-4e18-8500-8d46f74dc185" providerId="ADAL" clId="{BDBE464E-437D-4219-81AE-8AC80683CC0C}" dt="2022-06-27T14:23:27.538" v="4481" actId="2696"/>
        <pc:sldMkLst>
          <pc:docMk/>
          <pc:sldMk cId="4151694508" sldId="268"/>
        </pc:sldMkLst>
      </pc:sldChg>
      <pc:sldChg chg="del">
        <pc:chgData name="Guilherme Cesar Gomes" userId="fee85ab0-7b67-4e18-8500-8d46f74dc185" providerId="ADAL" clId="{BDBE464E-437D-4219-81AE-8AC80683CC0C}" dt="2022-06-27T14:23:06.581" v="4476" actId="2696"/>
        <pc:sldMkLst>
          <pc:docMk/>
          <pc:sldMk cId="1472106130" sldId="270"/>
        </pc:sldMkLst>
      </pc:sldChg>
      <pc:sldChg chg="del">
        <pc:chgData name="Guilherme Cesar Gomes" userId="fee85ab0-7b67-4e18-8500-8d46f74dc185" providerId="ADAL" clId="{BDBE464E-437D-4219-81AE-8AC80683CC0C}" dt="2022-06-27T14:23:06.581" v="4476" actId="2696"/>
        <pc:sldMkLst>
          <pc:docMk/>
          <pc:sldMk cId="920173932" sldId="275"/>
        </pc:sldMkLst>
      </pc:sldChg>
      <pc:sldChg chg="delSp modSp mod">
        <pc:chgData name="Guilherme Cesar Gomes" userId="fee85ab0-7b67-4e18-8500-8d46f74dc185" providerId="ADAL" clId="{BDBE464E-437D-4219-81AE-8AC80683CC0C}" dt="2022-06-27T16:18:22.203" v="5513" actId="255"/>
        <pc:sldMkLst>
          <pc:docMk/>
          <pc:sldMk cId="2436493926" sldId="276"/>
        </pc:sldMkLst>
        <pc:spChg chg="mod">
          <ac:chgData name="Guilherme Cesar Gomes" userId="fee85ab0-7b67-4e18-8500-8d46f74dc185" providerId="ADAL" clId="{BDBE464E-437D-4219-81AE-8AC80683CC0C}" dt="2022-06-27T16:18:22.203" v="5513" actId="255"/>
          <ac:spMkLst>
            <pc:docMk/>
            <pc:sldMk cId="2436493926" sldId="276"/>
            <ac:spMk id="2" creationId="{BCCAEE93-8585-46D4-A7EC-F184E317CB2E}"/>
          </ac:spMkLst>
        </pc:spChg>
        <pc:spChg chg="del mod">
          <ac:chgData name="Guilherme Cesar Gomes" userId="fee85ab0-7b67-4e18-8500-8d46f74dc185" providerId="ADAL" clId="{BDBE464E-437D-4219-81AE-8AC80683CC0C}" dt="2022-06-27T16:18:09.065" v="5512" actId="478"/>
          <ac:spMkLst>
            <pc:docMk/>
            <pc:sldMk cId="2436493926" sldId="276"/>
            <ac:spMk id="3" creationId="{24AFFC60-19C3-4901-93F7-7AAF4C09F8C6}"/>
          </ac:spMkLst>
        </pc:spChg>
        <pc:spChg chg="mod">
          <ac:chgData name="Guilherme Cesar Gomes" userId="fee85ab0-7b67-4e18-8500-8d46f74dc185" providerId="ADAL" clId="{BDBE464E-437D-4219-81AE-8AC80683CC0C}" dt="2022-06-27T14:23:14.582" v="4480" actId="20577"/>
          <ac:spMkLst>
            <pc:docMk/>
            <pc:sldMk cId="2436493926" sldId="276"/>
            <ac:spMk id="4" creationId="{72DA7980-C870-4C9A-84FA-4120D8AF5DE8}"/>
          </ac:spMkLst>
        </pc:spChg>
      </pc:sldChg>
      <pc:sldChg chg="addSp delSp modSp mod">
        <pc:chgData name="Guilherme Cesar Gomes" userId="fee85ab0-7b67-4e18-8500-8d46f74dc185" providerId="ADAL" clId="{BDBE464E-437D-4219-81AE-8AC80683CC0C}" dt="2022-06-26T15:06:03.704" v="2081" actId="113"/>
        <pc:sldMkLst>
          <pc:docMk/>
          <pc:sldMk cId="2243494996" sldId="277"/>
        </pc:sldMkLst>
        <pc:spChg chg="mod">
          <ac:chgData name="Guilherme Cesar Gomes" userId="fee85ab0-7b67-4e18-8500-8d46f74dc185" providerId="ADAL" clId="{BDBE464E-437D-4219-81AE-8AC80683CC0C}" dt="2022-06-26T15:06:03.704" v="2081" actId="113"/>
          <ac:spMkLst>
            <pc:docMk/>
            <pc:sldMk cId="2243494996" sldId="277"/>
            <ac:spMk id="2" creationId="{6719F29B-F233-48AF-8261-F33A4E079E3E}"/>
          </ac:spMkLst>
        </pc:spChg>
        <pc:spChg chg="mod">
          <ac:chgData name="Guilherme Cesar Gomes" userId="fee85ab0-7b67-4e18-8500-8d46f74dc185" providerId="ADAL" clId="{BDBE464E-437D-4219-81AE-8AC80683CC0C}" dt="2022-06-25T18:54:47.238" v="486" actId="255"/>
          <ac:spMkLst>
            <pc:docMk/>
            <pc:sldMk cId="2243494996" sldId="277"/>
            <ac:spMk id="3" creationId="{35E3EA69-4E0E-41BD-8095-A124225A2647}"/>
          </ac:spMkLst>
        </pc:spChg>
        <pc:spChg chg="mod">
          <ac:chgData name="Guilherme Cesar Gomes" userId="fee85ab0-7b67-4e18-8500-8d46f74dc185" providerId="ADAL" clId="{BDBE464E-437D-4219-81AE-8AC80683CC0C}" dt="2022-06-25T18:32:07.578" v="102" actId="20577"/>
          <ac:spMkLst>
            <pc:docMk/>
            <pc:sldMk cId="2243494996" sldId="277"/>
            <ac:spMk id="6" creationId="{B69DF042-37C5-4E09-AA4C-AA66649C9533}"/>
          </ac:spMkLst>
        </pc:spChg>
        <pc:spChg chg="add mod">
          <ac:chgData name="Guilherme Cesar Gomes" userId="fee85ab0-7b67-4e18-8500-8d46f74dc185" providerId="ADAL" clId="{BDBE464E-437D-4219-81AE-8AC80683CC0C}" dt="2022-06-25T18:55:55.504" v="586" actId="27636"/>
          <ac:spMkLst>
            <pc:docMk/>
            <pc:sldMk cId="2243494996" sldId="277"/>
            <ac:spMk id="21" creationId="{FD9FA29C-7990-31E5-C698-FD1159467B8C}"/>
          </ac:spMkLst>
        </pc:spChg>
        <pc:spChg chg="add del mod">
          <ac:chgData name="Guilherme Cesar Gomes" userId="fee85ab0-7b67-4e18-8500-8d46f74dc185" providerId="ADAL" clId="{BDBE464E-437D-4219-81AE-8AC80683CC0C}" dt="2022-06-25T18:58:12.388" v="594" actId="478"/>
          <ac:spMkLst>
            <pc:docMk/>
            <pc:sldMk cId="2243494996" sldId="277"/>
            <ac:spMk id="22" creationId="{39CAEF19-CC45-8335-A395-D5BC1518923D}"/>
          </ac:spMkLst>
        </pc:spChg>
        <pc:spChg chg="add del">
          <ac:chgData name="Guilherme Cesar Gomes" userId="fee85ab0-7b67-4e18-8500-8d46f74dc185" providerId="ADAL" clId="{BDBE464E-437D-4219-81AE-8AC80683CC0C}" dt="2022-06-25T18:38:20.837" v="143" actId="478"/>
          <ac:spMkLst>
            <pc:docMk/>
            <pc:sldMk cId="2243494996" sldId="277"/>
            <ac:spMk id="23" creationId="{29128686-0632-B981-244F-F1CCA06FB328}"/>
          </ac:spMkLst>
        </pc:spChg>
        <pc:spChg chg="add del mod">
          <ac:chgData name="Guilherme Cesar Gomes" userId="fee85ab0-7b67-4e18-8500-8d46f74dc185" providerId="ADAL" clId="{BDBE464E-437D-4219-81AE-8AC80683CC0C}" dt="2022-06-25T18:39:29.254" v="146" actId="478"/>
          <ac:spMkLst>
            <pc:docMk/>
            <pc:sldMk cId="2243494996" sldId="277"/>
            <ac:spMk id="24" creationId="{94C91BE6-4DD9-64F2-02F2-AA4AB756C069}"/>
          </ac:spMkLst>
        </pc:spChg>
        <pc:spChg chg="add mod">
          <ac:chgData name="Guilherme Cesar Gomes" userId="fee85ab0-7b67-4e18-8500-8d46f74dc185" providerId="ADAL" clId="{BDBE464E-437D-4219-81AE-8AC80683CC0C}" dt="2022-06-25T18:42:09.244" v="150" actId="1076"/>
          <ac:spMkLst>
            <pc:docMk/>
            <pc:sldMk cId="2243494996" sldId="277"/>
            <ac:spMk id="25" creationId="{5AC29A0A-BB6E-807B-D19F-CE1D24B5ADCF}"/>
          </ac:spMkLst>
        </pc:spChg>
        <pc:spChg chg="add mod">
          <ac:chgData name="Guilherme Cesar Gomes" userId="fee85ab0-7b67-4e18-8500-8d46f74dc185" providerId="ADAL" clId="{BDBE464E-437D-4219-81AE-8AC80683CC0C}" dt="2022-06-25T18:42:11.900" v="151" actId="1076"/>
          <ac:spMkLst>
            <pc:docMk/>
            <pc:sldMk cId="2243494996" sldId="277"/>
            <ac:spMk id="26" creationId="{042B897A-85A8-7BF0-24C0-E84F31A94709}"/>
          </ac:spMkLst>
        </pc:spChg>
        <pc:spChg chg="add del mod">
          <ac:chgData name="Guilherme Cesar Gomes" userId="fee85ab0-7b67-4e18-8500-8d46f74dc185" providerId="ADAL" clId="{BDBE464E-437D-4219-81AE-8AC80683CC0C}" dt="2022-06-25T18:46:59.845" v="232" actId="478"/>
          <ac:spMkLst>
            <pc:docMk/>
            <pc:sldMk cId="2243494996" sldId="277"/>
            <ac:spMk id="27" creationId="{7AB4A29E-137E-4BE7-1D0C-52589FD30533}"/>
          </ac:spMkLst>
        </pc:spChg>
        <pc:spChg chg="add del mod">
          <ac:chgData name="Guilherme Cesar Gomes" userId="fee85ab0-7b67-4e18-8500-8d46f74dc185" providerId="ADAL" clId="{BDBE464E-437D-4219-81AE-8AC80683CC0C}" dt="2022-06-25T18:45:39.252" v="188" actId="478"/>
          <ac:spMkLst>
            <pc:docMk/>
            <pc:sldMk cId="2243494996" sldId="277"/>
            <ac:spMk id="28" creationId="{66862EF7-5C83-BFD6-8A22-87F232CE9CFB}"/>
          </ac:spMkLst>
        </pc:spChg>
        <pc:spChg chg="add mod">
          <ac:chgData name="Guilherme Cesar Gomes" userId="fee85ab0-7b67-4e18-8500-8d46f74dc185" providerId="ADAL" clId="{BDBE464E-437D-4219-81AE-8AC80683CC0C}" dt="2022-06-25T18:46:36.941" v="208" actId="20577"/>
          <ac:spMkLst>
            <pc:docMk/>
            <pc:sldMk cId="2243494996" sldId="277"/>
            <ac:spMk id="29" creationId="{53D52026-E83C-2942-493F-CA418A4189CB}"/>
          </ac:spMkLst>
        </pc:spChg>
        <pc:spChg chg="add del mod">
          <ac:chgData name="Guilherme Cesar Gomes" userId="fee85ab0-7b67-4e18-8500-8d46f74dc185" providerId="ADAL" clId="{BDBE464E-437D-4219-81AE-8AC80683CC0C}" dt="2022-06-25T18:45:41.172" v="189" actId="478"/>
          <ac:spMkLst>
            <pc:docMk/>
            <pc:sldMk cId="2243494996" sldId="277"/>
            <ac:spMk id="30" creationId="{5B29CE6D-B199-5866-1D98-3C2A6BA56609}"/>
          </ac:spMkLst>
        </pc:spChg>
        <pc:spChg chg="add mod">
          <ac:chgData name="Guilherme Cesar Gomes" userId="fee85ab0-7b67-4e18-8500-8d46f74dc185" providerId="ADAL" clId="{BDBE464E-437D-4219-81AE-8AC80683CC0C}" dt="2022-06-25T18:46:29.660" v="206" actId="20577"/>
          <ac:spMkLst>
            <pc:docMk/>
            <pc:sldMk cId="2243494996" sldId="277"/>
            <ac:spMk id="31" creationId="{DDEE1F26-91A0-C6D7-86CB-D7D69B7259D5}"/>
          </ac:spMkLst>
        </pc:spChg>
        <pc:spChg chg="add mod">
          <ac:chgData name="Guilherme Cesar Gomes" userId="fee85ab0-7b67-4e18-8500-8d46f74dc185" providerId="ADAL" clId="{BDBE464E-437D-4219-81AE-8AC80683CC0C}" dt="2022-06-25T18:56:42.420" v="588" actId="14100"/>
          <ac:spMkLst>
            <pc:docMk/>
            <pc:sldMk cId="2243494996" sldId="277"/>
            <ac:spMk id="32" creationId="{E2D5DEE3-0430-AF3B-C6DE-87A65DE1A04F}"/>
          </ac:spMkLst>
        </pc:spChg>
        <pc:spChg chg="add mod">
          <ac:chgData name="Guilherme Cesar Gomes" userId="fee85ab0-7b67-4e18-8500-8d46f74dc185" providerId="ADAL" clId="{BDBE464E-437D-4219-81AE-8AC80683CC0C}" dt="2022-06-25T19:02:32.181" v="636" actId="20577"/>
          <ac:spMkLst>
            <pc:docMk/>
            <pc:sldMk cId="2243494996" sldId="277"/>
            <ac:spMk id="33" creationId="{8374259E-45BB-54E0-1A54-D6EE884AF8D2}"/>
          </ac:spMkLst>
        </pc:spChg>
        <pc:picChg chg="add del mod">
          <ac:chgData name="Guilherme Cesar Gomes" userId="fee85ab0-7b67-4e18-8500-8d46f74dc185" providerId="ADAL" clId="{BDBE464E-437D-4219-81AE-8AC80683CC0C}" dt="2022-06-25T18:30:30.396" v="84" actId="478"/>
          <ac:picMkLst>
            <pc:docMk/>
            <pc:sldMk cId="2243494996" sldId="277"/>
            <ac:picMk id="8" creationId="{1D4056F2-3E5E-8DD7-E553-5689BEE07D81}"/>
          </ac:picMkLst>
        </pc:picChg>
        <pc:picChg chg="add del mod">
          <ac:chgData name="Guilherme Cesar Gomes" userId="fee85ab0-7b67-4e18-8500-8d46f74dc185" providerId="ADAL" clId="{BDBE464E-437D-4219-81AE-8AC80683CC0C}" dt="2022-06-25T18:19:22.427" v="65" actId="478"/>
          <ac:picMkLst>
            <pc:docMk/>
            <pc:sldMk cId="2243494996" sldId="277"/>
            <ac:picMk id="10" creationId="{CD74634E-05F7-AD43-7D69-1B9E6B0AE9FE}"/>
          </ac:picMkLst>
        </pc:picChg>
        <pc:picChg chg="add mod">
          <ac:chgData name="Guilherme Cesar Gomes" userId="fee85ab0-7b67-4e18-8500-8d46f74dc185" providerId="ADAL" clId="{BDBE464E-437D-4219-81AE-8AC80683CC0C}" dt="2022-06-25T18:44:11.828" v="170" actId="1076"/>
          <ac:picMkLst>
            <pc:docMk/>
            <pc:sldMk cId="2243494996" sldId="277"/>
            <ac:picMk id="12" creationId="{92948422-04E4-0206-2B51-492407187FF1}"/>
          </ac:picMkLst>
        </pc:picChg>
        <pc:picChg chg="add mod">
          <ac:chgData name="Guilherme Cesar Gomes" userId="fee85ab0-7b67-4e18-8500-8d46f74dc185" providerId="ADAL" clId="{BDBE464E-437D-4219-81AE-8AC80683CC0C}" dt="2022-06-25T18:44:15.332" v="171" actId="1076"/>
          <ac:picMkLst>
            <pc:docMk/>
            <pc:sldMk cId="2243494996" sldId="277"/>
            <ac:picMk id="14" creationId="{F09F5B31-F35C-84F8-F555-4BBC62E6AEFC}"/>
          </ac:picMkLst>
        </pc:picChg>
        <pc:picChg chg="add mod">
          <ac:chgData name="Guilherme Cesar Gomes" userId="fee85ab0-7b67-4e18-8500-8d46f74dc185" providerId="ADAL" clId="{BDBE464E-437D-4219-81AE-8AC80683CC0C}" dt="2022-06-25T18:44:20.347" v="172" actId="1076"/>
          <ac:picMkLst>
            <pc:docMk/>
            <pc:sldMk cId="2243494996" sldId="277"/>
            <ac:picMk id="16" creationId="{33EDC947-3B1A-B1E7-C24E-BE3732734969}"/>
          </ac:picMkLst>
        </pc:picChg>
        <pc:picChg chg="add mod">
          <ac:chgData name="Guilherme Cesar Gomes" userId="fee85ab0-7b67-4e18-8500-8d46f74dc185" providerId="ADAL" clId="{BDBE464E-437D-4219-81AE-8AC80683CC0C}" dt="2022-06-25T18:34:15.707" v="122" actId="1076"/>
          <ac:picMkLst>
            <pc:docMk/>
            <pc:sldMk cId="2243494996" sldId="277"/>
            <ac:picMk id="17" creationId="{A8B69DBA-389D-60ED-1FC0-A9473E1766E6}"/>
          </ac:picMkLst>
        </pc:picChg>
        <pc:picChg chg="add mod">
          <ac:chgData name="Guilherme Cesar Gomes" userId="fee85ab0-7b67-4e18-8500-8d46f74dc185" providerId="ADAL" clId="{BDBE464E-437D-4219-81AE-8AC80683CC0C}" dt="2022-06-25T18:34:07.395" v="121" actId="1076"/>
          <ac:picMkLst>
            <pc:docMk/>
            <pc:sldMk cId="2243494996" sldId="277"/>
            <ac:picMk id="18" creationId="{A5017A9F-990E-531F-6F1F-5F3FD60A186A}"/>
          </ac:picMkLst>
        </pc:picChg>
        <pc:picChg chg="add mod">
          <ac:chgData name="Guilherme Cesar Gomes" userId="fee85ab0-7b67-4e18-8500-8d46f74dc185" providerId="ADAL" clId="{BDBE464E-437D-4219-81AE-8AC80683CC0C}" dt="2022-06-25T18:33:41.732" v="117" actId="14100"/>
          <ac:picMkLst>
            <pc:docMk/>
            <pc:sldMk cId="2243494996" sldId="277"/>
            <ac:picMk id="19" creationId="{2F987980-5FD3-86D0-2E0A-838117D73D1B}"/>
          </ac:picMkLst>
        </pc:picChg>
        <pc:picChg chg="add del mod">
          <ac:chgData name="Guilherme Cesar Gomes" userId="fee85ab0-7b67-4e18-8500-8d46f74dc185" providerId="ADAL" clId="{BDBE464E-437D-4219-81AE-8AC80683CC0C}" dt="2022-06-25T18:35:57.236" v="130" actId="478"/>
          <ac:picMkLst>
            <pc:docMk/>
            <pc:sldMk cId="2243494996" sldId="277"/>
            <ac:picMk id="20" creationId="{51365E60-5763-D01B-3D93-6A349E3EBF81}"/>
          </ac:picMkLst>
        </pc:picChg>
      </pc:sldChg>
      <pc:sldChg chg="del">
        <pc:chgData name="Guilherme Cesar Gomes" userId="fee85ab0-7b67-4e18-8500-8d46f74dc185" providerId="ADAL" clId="{BDBE464E-437D-4219-81AE-8AC80683CC0C}" dt="2022-06-27T14:23:27.538" v="4481" actId="2696"/>
        <pc:sldMkLst>
          <pc:docMk/>
          <pc:sldMk cId="2069393026" sldId="278"/>
        </pc:sldMkLst>
      </pc:sldChg>
      <pc:sldChg chg="del">
        <pc:chgData name="Guilherme Cesar Gomes" userId="fee85ab0-7b67-4e18-8500-8d46f74dc185" providerId="ADAL" clId="{BDBE464E-437D-4219-81AE-8AC80683CC0C}" dt="2022-06-27T14:23:27.538" v="4481" actId="2696"/>
        <pc:sldMkLst>
          <pc:docMk/>
          <pc:sldMk cId="1417396711" sldId="280"/>
        </pc:sldMkLst>
      </pc:sldChg>
      <pc:sldChg chg="del">
        <pc:chgData name="Guilherme Cesar Gomes" userId="fee85ab0-7b67-4e18-8500-8d46f74dc185" providerId="ADAL" clId="{BDBE464E-437D-4219-81AE-8AC80683CC0C}" dt="2022-06-27T14:23:06.581" v="4476" actId="2696"/>
        <pc:sldMkLst>
          <pc:docMk/>
          <pc:sldMk cId="3477453048" sldId="282"/>
        </pc:sldMkLst>
      </pc:sldChg>
      <pc:sldChg chg="del">
        <pc:chgData name="Guilherme Cesar Gomes" userId="fee85ab0-7b67-4e18-8500-8d46f74dc185" providerId="ADAL" clId="{BDBE464E-437D-4219-81AE-8AC80683CC0C}" dt="2022-06-27T14:23:06.581" v="4476" actId="2696"/>
        <pc:sldMkLst>
          <pc:docMk/>
          <pc:sldMk cId="3396266754" sldId="283"/>
        </pc:sldMkLst>
      </pc:sldChg>
      <pc:sldChg chg="addSp delSp modSp del mod">
        <pc:chgData name="Guilherme Cesar Gomes" userId="fee85ab0-7b67-4e18-8500-8d46f74dc185" providerId="ADAL" clId="{BDBE464E-437D-4219-81AE-8AC80683CC0C}" dt="2022-06-27T14:51:46.519" v="5374" actId="2696"/>
        <pc:sldMkLst>
          <pc:docMk/>
          <pc:sldMk cId="1844941827" sldId="289"/>
        </pc:sldMkLst>
        <pc:spChg chg="mod">
          <ac:chgData name="Guilherme Cesar Gomes" userId="fee85ab0-7b67-4e18-8500-8d46f74dc185" providerId="ADAL" clId="{BDBE464E-437D-4219-81AE-8AC80683CC0C}" dt="2022-06-26T19:44:18.615" v="3495" actId="14100"/>
          <ac:spMkLst>
            <pc:docMk/>
            <pc:sldMk cId="1844941827" sldId="289"/>
            <ac:spMk id="2" creationId="{75031FE9-9059-4FE8-B4AC-9771F23A1B89}"/>
          </ac:spMkLst>
        </pc:spChg>
        <pc:spChg chg="del">
          <ac:chgData name="Guilherme Cesar Gomes" userId="fee85ab0-7b67-4e18-8500-8d46f74dc185" providerId="ADAL" clId="{BDBE464E-437D-4219-81AE-8AC80683CC0C}" dt="2022-06-26T19:45:01.697" v="3548" actId="478"/>
          <ac:spMkLst>
            <pc:docMk/>
            <pc:sldMk cId="1844941827" sldId="289"/>
            <ac:spMk id="3" creationId="{D4A2EB3F-4D60-451F-8F45-7D6654D2FCD9}"/>
          </ac:spMkLst>
        </pc:spChg>
        <pc:spChg chg="mod">
          <ac:chgData name="Guilherme Cesar Gomes" userId="fee85ab0-7b67-4e18-8500-8d46f74dc185" providerId="ADAL" clId="{BDBE464E-437D-4219-81AE-8AC80683CC0C}" dt="2022-06-26T19:46:17.767" v="3697" actId="20577"/>
          <ac:spMkLst>
            <pc:docMk/>
            <pc:sldMk cId="1844941827" sldId="289"/>
            <ac:spMk id="4" creationId="{AC1C80FB-53F9-42EE-B1E6-D0F998EC5DFA}"/>
          </ac:spMkLst>
        </pc:spChg>
        <pc:spChg chg="del">
          <ac:chgData name="Guilherme Cesar Gomes" userId="fee85ab0-7b67-4e18-8500-8d46f74dc185" providerId="ADAL" clId="{BDBE464E-437D-4219-81AE-8AC80683CC0C}" dt="2022-06-26T19:44:47.160" v="3538" actId="478"/>
          <ac:spMkLst>
            <pc:docMk/>
            <pc:sldMk cId="1844941827" sldId="289"/>
            <ac:spMk id="5" creationId="{E81BA2B5-6A90-4204-ABDD-7183FBB03A02}"/>
          </ac:spMkLst>
        </pc:spChg>
        <pc:spChg chg="del">
          <ac:chgData name="Guilherme Cesar Gomes" userId="fee85ab0-7b67-4e18-8500-8d46f74dc185" providerId="ADAL" clId="{BDBE464E-437D-4219-81AE-8AC80683CC0C}" dt="2022-06-26T19:44:51.625" v="3541" actId="478"/>
          <ac:spMkLst>
            <pc:docMk/>
            <pc:sldMk cId="1844941827" sldId="289"/>
            <ac:spMk id="6" creationId="{7E7D4C34-22A0-4D54-A07D-E1E9A11463E5}"/>
          </ac:spMkLst>
        </pc:spChg>
        <pc:spChg chg="del">
          <ac:chgData name="Guilherme Cesar Gomes" userId="fee85ab0-7b67-4e18-8500-8d46f74dc185" providerId="ADAL" clId="{BDBE464E-437D-4219-81AE-8AC80683CC0C}" dt="2022-06-26T19:44:54.705" v="3543" actId="478"/>
          <ac:spMkLst>
            <pc:docMk/>
            <pc:sldMk cId="1844941827" sldId="289"/>
            <ac:spMk id="7" creationId="{301D392D-FB66-47A0-B628-5ADE822A2CFF}"/>
          </ac:spMkLst>
        </pc:spChg>
        <pc:spChg chg="del">
          <ac:chgData name="Guilherme Cesar Gomes" userId="fee85ab0-7b67-4e18-8500-8d46f74dc185" providerId="ADAL" clId="{BDBE464E-437D-4219-81AE-8AC80683CC0C}" dt="2022-06-26T19:44:58.457" v="3546" actId="478"/>
          <ac:spMkLst>
            <pc:docMk/>
            <pc:sldMk cId="1844941827" sldId="289"/>
            <ac:spMk id="8" creationId="{51C26CE0-2506-4B44-A26F-C12BFA5B18B5}"/>
          </ac:spMkLst>
        </pc:spChg>
        <pc:spChg chg="add del mod">
          <ac:chgData name="Guilherme Cesar Gomes" userId="fee85ab0-7b67-4e18-8500-8d46f74dc185" providerId="ADAL" clId="{BDBE464E-437D-4219-81AE-8AC80683CC0C}" dt="2022-06-26T19:44:48.895" v="3540" actId="478"/>
          <ac:spMkLst>
            <pc:docMk/>
            <pc:sldMk cId="1844941827" sldId="289"/>
            <ac:spMk id="12" creationId="{9FEAED45-8D6D-60FA-912C-CB64331D175B}"/>
          </ac:spMkLst>
        </pc:spChg>
        <pc:spChg chg="add del mod">
          <ac:chgData name="Guilherme Cesar Gomes" userId="fee85ab0-7b67-4e18-8500-8d46f74dc185" providerId="ADAL" clId="{BDBE464E-437D-4219-81AE-8AC80683CC0C}" dt="2022-06-26T19:44:53.175" v="3542" actId="478"/>
          <ac:spMkLst>
            <pc:docMk/>
            <pc:sldMk cId="1844941827" sldId="289"/>
            <ac:spMk id="14" creationId="{DD35B9E1-0C18-7A46-F7F6-F7C3F3D62136}"/>
          </ac:spMkLst>
        </pc:spChg>
        <pc:spChg chg="add del mod">
          <ac:chgData name="Guilherme Cesar Gomes" userId="fee85ab0-7b67-4e18-8500-8d46f74dc185" providerId="ADAL" clId="{BDBE464E-437D-4219-81AE-8AC80683CC0C}" dt="2022-06-26T19:44:56.326" v="3545" actId="478"/>
          <ac:spMkLst>
            <pc:docMk/>
            <pc:sldMk cId="1844941827" sldId="289"/>
            <ac:spMk id="16" creationId="{38AC6EDE-3881-933F-F136-38D984F385D0}"/>
          </ac:spMkLst>
        </pc:spChg>
        <pc:spChg chg="add del mod">
          <ac:chgData name="Guilherme Cesar Gomes" userId="fee85ab0-7b67-4e18-8500-8d46f74dc185" providerId="ADAL" clId="{BDBE464E-437D-4219-81AE-8AC80683CC0C}" dt="2022-06-26T19:44:59.951" v="3547" actId="478"/>
          <ac:spMkLst>
            <pc:docMk/>
            <pc:sldMk cId="1844941827" sldId="289"/>
            <ac:spMk id="18" creationId="{E8F27B2E-3882-5AF7-F2AC-21CF2816728C}"/>
          </ac:spMkLst>
        </pc:spChg>
        <pc:spChg chg="add del mod">
          <ac:chgData name="Guilherme Cesar Gomes" userId="fee85ab0-7b67-4e18-8500-8d46f74dc185" providerId="ADAL" clId="{BDBE464E-437D-4219-81AE-8AC80683CC0C}" dt="2022-06-26T19:45:03.094" v="3550" actId="478"/>
          <ac:spMkLst>
            <pc:docMk/>
            <pc:sldMk cId="1844941827" sldId="289"/>
            <ac:spMk id="23" creationId="{F95D0141-D75C-69CA-054F-9AE583DC9EB9}"/>
          </ac:spMkLst>
        </pc:spChg>
      </pc:sldChg>
      <pc:sldChg chg="del">
        <pc:chgData name="Guilherme Cesar Gomes" userId="fee85ab0-7b67-4e18-8500-8d46f74dc185" providerId="ADAL" clId="{BDBE464E-437D-4219-81AE-8AC80683CC0C}" dt="2022-06-27T14:23:06.581" v="4476" actId="2696"/>
        <pc:sldMkLst>
          <pc:docMk/>
          <pc:sldMk cId="1177824853" sldId="290"/>
        </pc:sldMkLst>
      </pc:sldChg>
      <pc:sldChg chg="del">
        <pc:chgData name="Guilherme Cesar Gomes" userId="fee85ab0-7b67-4e18-8500-8d46f74dc185" providerId="ADAL" clId="{BDBE464E-437D-4219-81AE-8AC80683CC0C}" dt="2022-06-27T14:23:27.538" v="4481" actId="2696"/>
        <pc:sldMkLst>
          <pc:docMk/>
          <pc:sldMk cId="404854312" sldId="292"/>
        </pc:sldMkLst>
      </pc:sldChg>
      <pc:sldChg chg="del">
        <pc:chgData name="Guilherme Cesar Gomes" userId="fee85ab0-7b67-4e18-8500-8d46f74dc185" providerId="ADAL" clId="{BDBE464E-437D-4219-81AE-8AC80683CC0C}" dt="2022-06-27T14:23:06.581" v="4476" actId="2696"/>
        <pc:sldMkLst>
          <pc:docMk/>
          <pc:sldMk cId="473871986" sldId="293"/>
        </pc:sldMkLst>
      </pc:sldChg>
      <pc:sldChg chg="del">
        <pc:chgData name="Guilherme Cesar Gomes" userId="fee85ab0-7b67-4e18-8500-8d46f74dc185" providerId="ADAL" clId="{BDBE464E-437D-4219-81AE-8AC80683CC0C}" dt="2022-06-27T14:23:06.581" v="4476" actId="2696"/>
        <pc:sldMkLst>
          <pc:docMk/>
          <pc:sldMk cId="3084972071" sldId="294"/>
        </pc:sldMkLst>
      </pc:sldChg>
      <pc:sldChg chg="addSp delSp modSp add mod">
        <pc:chgData name="Guilherme Cesar Gomes" userId="fee85ab0-7b67-4e18-8500-8d46f74dc185" providerId="ADAL" clId="{BDBE464E-437D-4219-81AE-8AC80683CC0C}" dt="2022-06-26T18:13:24.041" v="2647" actId="1582"/>
        <pc:sldMkLst>
          <pc:docMk/>
          <pc:sldMk cId="1287205038" sldId="295"/>
        </pc:sldMkLst>
        <pc:spChg chg="mod">
          <ac:chgData name="Guilherme Cesar Gomes" userId="fee85ab0-7b67-4e18-8500-8d46f74dc185" providerId="ADAL" clId="{BDBE464E-437D-4219-81AE-8AC80683CC0C}" dt="2022-06-26T18:13:06.180" v="2645" actId="1076"/>
          <ac:spMkLst>
            <pc:docMk/>
            <pc:sldMk cId="1287205038" sldId="295"/>
            <ac:spMk id="39" creationId="{E9E78444-D968-ABBD-0F3D-E2C941898360}"/>
          </ac:spMkLst>
        </pc:spChg>
        <pc:spChg chg="del mod">
          <ac:chgData name="Guilherme Cesar Gomes" userId="fee85ab0-7b67-4e18-8500-8d46f74dc185" providerId="ADAL" clId="{BDBE464E-437D-4219-81AE-8AC80683CC0C}" dt="2022-06-26T14:15:12.525" v="1427" actId="478"/>
          <ac:spMkLst>
            <pc:docMk/>
            <pc:sldMk cId="1287205038" sldId="295"/>
            <ac:spMk id="67" creationId="{4B77D2CA-4F18-F68C-9823-D6BD4760B6FC}"/>
          </ac:spMkLst>
        </pc:spChg>
        <pc:spChg chg="add del mod">
          <ac:chgData name="Guilherme Cesar Gomes" userId="fee85ab0-7b67-4e18-8500-8d46f74dc185" providerId="ADAL" clId="{BDBE464E-437D-4219-81AE-8AC80683CC0C}" dt="2022-06-26T18:13:24.041" v="2647" actId="1582"/>
          <ac:spMkLst>
            <pc:docMk/>
            <pc:sldMk cId="1287205038" sldId="295"/>
            <ac:spMk id="68" creationId="{3FC1DF0F-FA37-C696-9E5E-1083917A3245}"/>
          </ac:spMkLst>
        </pc:spChg>
        <pc:spChg chg="del">
          <ac:chgData name="Guilherme Cesar Gomes" userId="fee85ab0-7b67-4e18-8500-8d46f74dc185" providerId="ADAL" clId="{BDBE464E-437D-4219-81AE-8AC80683CC0C}" dt="2022-06-26T14:12:05.565" v="1417" actId="478"/>
          <ac:spMkLst>
            <pc:docMk/>
            <pc:sldMk cId="1287205038" sldId="295"/>
            <ac:spMk id="70" creationId="{050F62F5-B813-5649-9C16-3D824AF288C5}"/>
          </ac:spMkLst>
        </pc:spChg>
        <pc:spChg chg="del">
          <ac:chgData name="Guilherme Cesar Gomes" userId="fee85ab0-7b67-4e18-8500-8d46f74dc185" providerId="ADAL" clId="{BDBE464E-437D-4219-81AE-8AC80683CC0C}" dt="2022-06-26T14:12:07.341" v="1418" actId="478"/>
          <ac:spMkLst>
            <pc:docMk/>
            <pc:sldMk cId="1287205038" sldId="295"/>
            <ac:spMk id="71" creationId="{DF11C3C8-0691-4246-D250-C6A3C3F34384}"/>
          </ac:spMkLst>
        </pc:spChg>
        <pc:picChg chg="del">
          <ac:chgData name="Guilherme Cesar Gomes" userId="fee85ab0-7b67-4e18-8500-8d46f74dc185" providerId="ADAL" clId="{BDBE464E-437D-4219-81AE-8AC80683CC0C}" dt="2022-06-26T14:11:58.740" v="1415" actId="478"/>
          <ac:picMkLst>
            <pc:docMk/>
            <pc:sldMk cId="1287205038" sldId="295"/>
            <ac:picMk id="58" creationId="{6C0A2C87-63A4-507F-BE66-FC3D3B9C61C0}"/>
          </ac:picMkLst>
        </pc:picChg>
        <pc:picChg chg="del">
          <ac:chgData name="Guilherme Cesar Gomes" userId="fee85ab0-7b67-4e18-8500-8d46f74dc185" providerId="ADAL" clId="{BDBE464E-437D-4219-81AE-8AC80683CC0C}" dt="2022-06-26T14:11:59.324" v="1416" actId="478"/>
          <ac:picMkLst>
            <pc:docMk/>
            <pc:sldMk cId="1287205038" sldId="295"/>
            <ac:picMk id="62" creationId="{35C8BC9A-E441-85B2-AE1E-43F440A80243}"/>
          </ac:picMkLst>
        </pc:picChg>
      </pc:sldChg>
      <pc:sldChg chg="addSp delSp modSp add mod">
        <pc:chgData name="Guilherme Cesar Gomes" userId="fee85ab0-7b67-4e18-8500-8d46f74dc185" providerId="ADAL" clId="{BDBE464E-437D-4219-81AE-8AC80683CC0C}" dt="2022-06-26T17:07:09.802" v="2307" actId="6549"/>
        <pc:sldMkLst>
          <pc:docMk/>
          <pc:sldMk cId="625300270" sldId="296"/>
        </pc:sldMkLst>
        <pc:spChg chg="add mod">
          <ac:chgData name="Guilherme Cesar Gomes" userId="fee85ab0-7b67-4e18-8500-8d46f74dc185" providerId="ADAL" clId="{BDBE464E-437D-4219-81AE-8AC80683CC0C}" dt="2022-06-26T17:06:39.581" v="2302" actId="255"/>
          <ac:spMkLst>
            <pc:docMk/>
            <pc:sldMk cId="625300270" sldId="296"/>
            <ac:spMk id="15" creationId="{12AD53FE-4E04-A46F-CE88-FA46DD5DEEB7}"/>
          </ac:spMkLst>
        </pc:spChg>
        <pc:spChg chg="add mod">
          <ac:chgData name="Guilherme Cesar Gomes" userId="fee85ab0-7b67-4e18-8500-8d46f74dc185" providerId="ADAL" clId="{BDBE464E-437D-4219-81AE-8AC80683CC0C}" dt="2022-06-26T14:57:16.751" v="2010" actId="207"/>
          <ac:spMkLst>
            <pc:docMk/>
            <pc:sldMk cId="625300270" sldId="296"/>
            <ac:spMk id="16" creationId="{39779975-B4FE-D9D3-C563-4BE6769B0C79}"/>
          </ac:spMkLst>
        </pc:spChg>
        <pc:spChg chg="add mod">
          <ac:chgData name="Guilherme Cesar Gomes" userId="fee85ab0-7b67-4e18-8500-8d46f74dc185" providerId="ADAL" clId="{BDBE464E-437D-4219-81AE-8AC80683CC0C}" dt="2022-06-26T17:07:09.802" v="2307" actId="6549"/>
          <ac:spMkLst>
            <pc:docMk/>
            <pc:sldMk cId="625300270" sldId="296"/>
            <ac:spMk id="17" creationId="{8B8ECA17-BC36-0769-AB2D-022CBA877000}"/>
          </ac:spMkLst>
        </pc:spChg>
        <pc:spChg chg="mod">
          <ac:chgData name="Guilherme Cesar Gomes" userId="fee85ab0-7b67-4e18-8500-8d46f74dc185" providerId="ADAL" clId="{BDBE464E-437D-4219-81AE-8AC80683CC0C}" dt="2022-06-26T15:04:54.767" v="2076" actId="113"/>
          <ac:spMkLst>
            <pc:docMk/>
            <pc:sldMk cId="625300270" sldId="296"/>
            <ac:spMk id="39" creationId="{E9E78444-D968-ABBD-0F3D-E2C941898360}"/>
          </ac:spMkLst>
        </pc:spChg>
        <pc:spChg chg="del mod">
          <ac:chgData name="Guilherme Cesar Gomes" userId="fee85ab0-7b67-4e18-8500-8d46f74dc185" providerId="ADAL" clId="{BDBE464E-437D-4219-81AE-8AC80683CC0C}" dt="2022-06-26T14:22:43.653" v="1760" actId="478"/>
          <ac:spMkLst>
            <pc:docMk/>
            <pc:sldMk cId="625300270" sldId="296"/>
            <ac:spMk id="67" creationId="{4B77D2CA-4F18-F68C-9823-D6BD4760B6FC}"/>
          </ac:spMkLst>
        </pc:spChg>
        <pc:spChg chg="mod">
          <ac:chgData name="Guilherme Cesar Gomes" userId="fee85ab0-7b67-4e18-8500-8d46f74dc185" providerId="ADAL" clId="{BDBE464E-437D-4219-81AE-8AC80683CC0C}" dt="2022-06-26T14:57:03.871" v="2009" actId="207"/>
          <ac:spMkLst>
            <pc:docMk/>
            <pc:sldMk cId="625300270" sldId="296"/>
            <ac:spMk id="68" creationId="{3FC1DF0F-FA37-C696-9E5E-1083917A3245}"/>
          </ac:spMkLst>
        </pc:spChg>
        <pc:spChg chg="mod">
          <ac:chgData name="Guilherme Cesar Gomes" userId="fee85ab0-7b67-4e18-8500-8d46f74dc185" providerId="ADAL" clId="{BDBE464E-437D-4219-81AE-8AC80683CC0C}" dt="2022-06-26T14:43:40.443" v="1762" actId="27636"/>
          <ac:spMkLst>
            <pc:docMk/>
            <pc:sldMk cId="625300270" sldId="296"/>
            <ac:spMk id="77" creationId="{9D98CB03-9306-5423-CC4F-C28D483080D4}"/>
          </ac:spMkLst>
        </pc:spChg>
        <pc:picChg chg="del">
          <ac:chgData name="Guilherme Cesar Gomes" userId="fee85ab0-7b67-4e18-8500-8d46f74dc185" providerId="ADAL" clId="{BDBE464E-437D-4219-81AE-8AC80683CC0C}" dt="2022-06-26T14:22:33.542" v="1757" actId="478"/>
          <ac:picMkLst>
            <pc:docMk/>
            <pc:sldMk cId="625300270" sldId="296"/>
            <ac:picMk id="64" creationId="{49D861F7-F862-5435-756E-70B27131440B}"/>
          </ac:picMkLst>
        </pc:picChg>
        <pc:picChg chg="del">
          <ac:chgData name="Guilherme Cesar Gomes" userId="fee85ab0-7b67-4e18-8500-8d46f74dc185" providerId="ADAL" clId="{BDBE464E-437D-4219-81AE-8AC80683CC0C}" dt="2022-06-26T14:22:36.366" v="1758" actId="478"/>
          <ac:picMkLst>
            <pc:docMk/>
            <pc:sldMk cId="625300270" sldId="296"/>
            <ac:picMk id="74" creationId="{576BDBEC-6E91-458C-1C9E-3C86A73A080E}"/>
          </ac:picMkLst>
        </pc:picChg>
      </pc:sldChg>
      <pc:sldChg chg="addSp delSp modSp add mod ord">
        <pc:chgData name="Guilherme Cesar Gomes" userId="fee85ab0-7b67-4e18-8500-8d46f74dc185" providerId="ADAL" clId="{BDBE464E-437D-4219-81AE-8AC80683CC0C}" dt="2022-06-26T20:13:37.152" v="4089" actId="1076"/>
        <pc:sldMkLst>
          <pc:docMk/>
          <pc:sldMk cId="421131766" sldId="297"/>
        </pc:sldMkLst>
        <pc:spChg chg="mod">
          <ac:chgData name="Guilherme Cesar Gomes" userId="fee85ab0-7b67-4e18-8500-8d46f74dc185" providerId="ADAL" clId="{BDBE464E-437D-4219-81AE-8AC80683CC0C}" dt="2022-06-26T17:34:37.515" v="2602" actId="1076"/>
          <ac:spMkLst>
            <pc:docMk/>
            <pc:sldMk cId="421131766" sldId="297"/>
            <ac:spMk id="15" creationId="{12AD53FE-4E04-A46F-CE88-FA46DD5DEEB7}"/>
          </ac:spMkLst>
        </pc:spChg>
        <pc:spChg chg="del">
          <ac:chgData name="Guilherme Cesar Gomes" userId="fee85ab0-7b67-4e18-8500-8d46f74dc185" providerId="ADAL" clId="{BDBE464E-437D-4219-81AE-8AC80683CC0C}" dt="2022-06-26T15:09:23.072" v="2091" actId="478"/>
          <ac:spMkLst>
            <pc:docMk/>
            <pc:sldMk cId="421131766" sldId="297"/>
            <ac:spMk id="16" creationId="{39779975-B4FE-D9D3-C563-4BE6769B0C79}"/>
          </ac:spMkLst>
        </pc:spChg>
        <pc:spChg chg="del">
          <ac:chgData name="Guilherme Cesar Gomes" userId="fee85ab0-7b67-4e18-8500-8d46f74dc185" providerId="ADAL" clId="{BDBE464E-437D-4219-81AE-8AC80683CC0C}" dt="2022-06-26T15:09:24.575" v="2092" actId="478"/>
          <ac:spMkLst>
            <pc:docMk/>
            <pc:sldMk cId="421131766" sldId="297"/>
            <ac:spMk id="17" creationId="{8B8ECA17-BC36-0769-AB2D-022CBA877000}"/>
          </ac:spMkLst>
        </pc:spChg>
        <pc:spChg chg="mod">
          <ac:chgData name="Guilherme Cesar Gomes" userId="fee85ab0-7b67-4e18-8500-8d46f74dc185" providerId="ADAL" clId="{BDBE464E-437D-4219-81AE-8AC80683CC0C}" dt="2022-06-26T18:12:54.660" v="2644" actId="1076"/>
          <ac:spMkLst>
            <pc:docMk/>
            <pc:sldMk cId="421131766" sldId="297"/>
            <ac:spMk id="39" creationId="{E9E78444-D968-ABBD-0F3D-E2C941898360}"/>
          </ac:spMkLst>
        </pc:spChg>
        <pc:spChg chg="del">
          <ac:chgData name="Guilherme Cesar Gomes" userId="fee85ab0-7b67-4e18-8500-8d46f74dc185" providerId="ADAL" clId="{BDBE464E-437D-4219-81AE-8AC80683CC0C}" dt="2022-06-26T15:10:20.718" v="2098" actId="478"/>
          <ac:spMkLst>
            <pc:docMk/>
            <pc:sldMk cId="421131766" sldId="297"/>
            <ac:spMk id="68" creationId="{3FC1DF0F-FA37-C696-9E5E-1083917A3245}"/>
          </ac:spMkLst>
        </pc:spChg>
        <pc:picChg chg="add mod">
          <ac:chgData name="Guilherme Cesar Gomes" userId="fee85ab0-7b67-4e18-8500-8d46f74dc185" providerId="ADAL" clId="{BDBE464E-437D-4219-81AE-8AC80683CC0C}" dt="2022-06-26T20:13:37.152" v="4089" actId="1076"/>
          <ac:picMkLst>
            <pc:docMk/>
            <pc:sldMk cId="421131766" sldId="297"/>
            <ac:picMk id="3" creationId="{BB7689AC-4E81-58C1-2F74-43326132FAEB}"/>
          </ac:picMkLst>
        </pc:picChg>
      </pc:sldChg>
      <pc:sldChg chg="modSp add mod">
        <pc:chgData name="Guilherme Cesar Gomes" userId="fee85ab0-7b67-4e18-8500-8d46f74dc185" providerId="ADAL" clId="{BDBE464E-437D-4219-81AE-8AC80683CC0C}" dt="2022-06-26T18:12:38.179" v="2643" actId="1076"/>
        <pc:sldMkLst>
          <pc:docMk/>
          <pc:sldMk cId="2724382112" sldId="298"/>
        </pc:sldMkLst>
        <pc:spChg chg="mod">
          <ac:chgData name="Guilherme Cesar Gomes" userId="fee85ab0-7b67-4e18-8500-8d46f74dc185" providerId="ADAL" clId="{BDBE464E-437D-4219-81AE-8AC80683CC0C}" dt="2022-06-26T17:34:08.168" v="2600" actId="947"/>
          <ac:spMkLst>
            <pc:docMk/>
            <pc:sldMk cId="2724382112" sldId="298"/>
            <ac:spMk id="15" creationId="{12AD53FE-4E04-A46F-CE88-FA46DD5DEEB7}"/>
          </ac:spMkLst>
        </pc:spChg>
        <pc:spChg chg="mod">
          <ac:chgData name="Guilherme Cesar Gomes" userId="fee85ab0-7b67-4e18-8500-8d46f74dc185" providerId="ADAL" clId="{BDBE464E-437D-4219-81AE-8AC80683CC0C}" dt="2022-06-26T18:12:38.179" v="2643" actId="1076"/>
          <ac:spMkLst>
            <pc:docMk/>
            <pc:sldMk cId="2724382112" sldId="298"/>
            <ac:spMk id="39" creationId="{E9E78444-D968-ABBD-0F3D-E2C941898360}"/>
          </ac:spMkLst>
        </pc:spChg>
      </pc:sldChg>
      <pc:sldChg chg="addSp modSp add mod ord">
        <pc:chgData name="Guilherme Cesar Gomes" userId="fee85ab0-7b67-4e18-8500-8d46f74dc185" providerId="ADAL" clId="{BDBE464E-437D-4219-81AE-8AC80683CC0C}" dt="2022-06-26T20:13:47.638" v="4090" actId="1076"/>
        <pc:sldMkLst>
          <pc:docMk/>
          <pc:sldMk cId="135877050" sldId="299"/>
        </pc:sldMkLst>
        <pc:spChg chg="mod">
          <ac:chgData name="Guilherme Cesar Gomes" userId="fee85ab0-7b67-4e18-8500-8d46f74dc185" providerId="ADAL" clId="{BDBE464E-437D-4219-81AE-8AC80683CC0C}" dt="2022-06-26T18:12:30.324" v="2642" actId="1076"/>
          <ac:spMkLst>
            <pc:docMk/>
            <pc:sldMk cId="135877050" sldId="299"/>
            <ac:spMk id="39" creationId="{E9E78444-D968-ABBD-0F3D-E2C941898360}"/>
          </ac:spMkLst>
        </pc:spChg>
        <pc:spChg chg="mod">
          <ac:chgData name="Guilherme Cesar Gomes" userId="fee85ab0-7b67-4e18-8500-8d46f74dc185" providerId="ADAL" clId="{BDBE464E-437D-4219-81AE-8AC80683CC0C}" dt="2022-06-26T17:32:51.915" v="2598" actId="208"/>
          <ac:spMkLst>
            <pc:docMk/>
            <pc:sldMk cId="135877050" sldId="299"/>
            <ac:spMk id="68" creationId="{3FC1DF0F-FA37-C696-9E5E-1083917A3245}"/>
          </ac:spMkLst>
        </pc:spChg>
        <pc:picChg chg="add mod">
          <ac:chgData name="Guilherme Cesar Gomes" userId="fee85ab0-7b67-4e18-8500-8d46f74dc185" providerId="ADAL" clId="{BDBE464E-437D-4219-81AE-8AC80683CC0C}" dt="2022-06-26T20:13:47.638" v="4090" actId="1076"/>
          <ac:picMkLst>
            <pc:docMk/>
            <pc:sldMk cId="135877050" sldId="299"/>
            <ac:picMk id="3" creationId="{2D87CA98-7E28-D49F-4772-2CE28CA9AD85}"/>
          </ac:picMkLst>
        </pc:picChg>
      </pc:sldChg>
      <pc:sldChg chg="addSp delSp modSp add mod">
        <pc:chgData name="Guilherme Cesar Gomes" userId="fee85ab0-7b67-4e18-8500-8d46f74dc185" providerId="ADAL" clId="{BDBE464E-437D-4219-81AE-8AC80683CC0C}" dt="2022-06-27T14:58:53.535" v="5402" actId="20577"/>
        <pc:sldMkLst>
          <pc:docMk/>
          <pc:sldMk cId="1630110899" sldId="300"/>
        </pc:sldMkLst>
        <pc:spChg chg="add mod">
          <ac:chgData name="Guilherme Cesar Gomes" userId="fee85ab0-7b67-4e18-8500-8d46f74dc185" providerId="ADAL" clId="{BDBE464E-437D-4219-81AE-8AC80683CC0C}" dt="2022-06-27T14:58:53.535" v="5402" actId="20577"/>
          <ac:spMkLst>
            <pc:docMk/>
            <pc:sldMk cId="1630110899" sldId="300"/>
            <ac:spMk id="11" creationId="{38A4BC77-10C4-7FE9-FB03-21AD093E5737}"/>
          </ac:spMkLst>
        </pc:spChg>
        <pc:spChg chg="mod">
          <ac:chgData name="Guilherme Cesar Gomes" userId="fee85ab0-7b67-4e18-8500-8d46f74dc185" providerId="ADAL" clId="{BDBE464E-437D-4219-81AE-8AC80683CC0C}" dt="2022-06-26T18:12:14.587" v="2640" actId="1076"/>
          <ac:spMkLst>
            <pc:docMk/>
            <pc:sldMk cId="1630110899" sldId="300"/>
            <ac:spMk id="39" creationId="{E9E78444-D968-ABBD-0F3D-E2C941898360}"/>
          </ac:spMkLst>
        </pc:spChg>
        <pc:spChg chg="mod">
          <ac:chgData name="Guilherme Cesar Gomes" userId="fee85ab0-7b67-4e18-8500-8d46f74dc185" providerId="ADAL" clId="{BDBE464E-437D-4219-81AE-8AC80683CC0C}" dt="2022-06-26T18:07:09.820" v="2632" actId="6549"/>
          <ac:spMkLst>
            <pc:docMk/>
            <pc:sldMk cId="1630110899" sldId="300"/>
            <ac:spMk id="68" creationId="{3FC1DF0F-FA37-C696-9E5E-1083917A3245}"/>
          </ac:spMkLst>
        </pc:spChg>
        <pc:picChg chg="del">
          <ac:chgData name="Guilherme Cesar Gomes" userId="fee85ab0-7b67-4e18-8500-8d46f74dc185" providerId="ADAL" clId="{BDBE464E-437D-4219-81AE-8AC80683CC0C}" dt="2022-06-26T17:42:49.091" v="2619" actId="478"/>
          <ac:picMkLst>
            <pc:docMk/>
            <pc:sldMk cId="1630110899" sldId="300"/>
            <ac:picMk id="3" creationId="{2D87CA98-7E28-D49F-4772-2CE28CA9AD85}"/>
          </ac:picMkLst>
        </pc:picChg>
        <pc:picChg chg="add mod">
          <ac:chgData name="Guilherme Cesar Gomes" userId="fee85ab0-7b67-4e18-8500-8d46f74dc185" providerId="ADAL" clId="{BDBE464E-437D-4219-81AE-8AC80683CC0C}" dt="2022-06-26T18:11:44.698" v="2638"/>
          <ac:picMkLst>
            <pc:docMk/>
            <pc:sldMk cId="1630110899" sldId="300"/>
            <ac:picMk id="4" creationId="{5B44C3F3-B23A-F605-4B43-D19ABA1E1FFC}"/>
          </ac:picMkLst>
        </pc:picChg>
      </pc:sldChg>
      <pc:sldChg chg="addSp delSp modSp add mod">
        <pc:chgData name="Guilherme Cesar Gomes" userId="fee85ab0-7b67-4e18-8500-8d46f74dc185" providerId="ADAL" clId="{BDBE464E-437D-4219-81AE-8AC80683CC0C}" dt="2022-06-26T20:14:31.759" v="4096" actId="1076"/>
        <pc:sldMkLst>
          <pc:docMk/>
          <pc:sldMk cId="403897335" sldId="301"/>
        </pc:sldMkLst>
        <pc:spChg chg="add del mod">
          <ac:chgData name="Guilherme Cesar Gomes" userId="fee85ab0-7b67-4e18-8500-8d46f74dc185" providerId="ADAL" clId="{BDBE464E-437D-4219-81AE-8AC80683CC0C}" dt="2022-06-26T18:37:11.025" v="2698"/>
          <ac:spMkLst>
            <pc:docMk/>
            <pc:sldMk cId="403897335" sldId="301"/>
            <ac:spMk id="15" creationId="{5F978A58-4FFC-14B7-2366-90F4DAFDCF33}"/>
          </ac:spMkLst>
        </pc:spChg>
        <pc:spChg chg="add mod">
          <ac:chgData name="Guilherme Cesar Gomes" userId="fee85ab0-7b67-4e18-8500-8d46f74dc185" providerId="ADAL" clId="{BDBE464E-437D-4219-81AE-8AC80683CC0C}" dt="2022-06-26T18:43:45.694" v="2833" actId="14100"/>
          <ac:spMkLst>
            <pc:docMk/>
            <pc:sldMk cId="403897335" sldId="301"/>
            <ac:spMk id="16" creationId="{4C1C4A05-5C18-4453-45B3-95D348C6EFB2}"/>
          </ac:spMkLst>
        </pc:spChg>
        <pc:spChg chg="add mod">
          <ac:chgData name="Guilherme Cesar Gomes" userId="fee85ab0-7b67-4e18-8500-8d46f74dc185" providerId="ADAL" clId="{BDBE464E-437D-4219-81AE-8AC80683CC0C}" dt="2022-06-26T18:43:48.965" v="2834" actId="1076"/>
          <ac:spMkLst>
            <pc:docMk/>
            <pc:sldMk cId="403897335" sldId="301"/>
            <ac:spMk id="17" creationId="{0E92BB82-4276-4DA2-717E-C249805C04DE}"/>
          </ac:spMkLst>
        </pc:spChg>
        <pc:spChg chg="add mod">
          <ac:chgData name="Guilherme Cesar Gomes" userId="fee85ab0-7b67-4e18-8500-8d46f74dc185" providerId="ADAL" clId="{BDBE464E-437D-4219-81AE-8AC80683CC0C}" dt="2022-06-26T18:56:27.817" v="3140" actId="114"/>
          <ac:spMkLst>
            <pc:docMk/>
            <pc:sldMk cId="403897335" sldId="301"/>
            <ac:spMk id="18" creationId="{5AD96547-D6FB-3390-E9C0-1E8B580B2E1F}"/>
          </ac:spMkLst>
        </pc:spChg>
        <pc:spChg chg="add mod">
          <ac:chgData name="Guilherme Cesar Gomes" userId="fee85ab0-7b67-4e18-8500-8d46f74dc185" providerId="ADAL" clId="{BDBE464E-437D-4219-81AE-8AC80683CC0C}" dt="2022-06-26T18:55:29.094" v="3124" actId="20577"/>
          <ac:spMkLst>
            <pc:docMk/>
            <pc:sldMk cId="403897335" sldId="301"/>
            <ac:spMk id="19" creationId="{EEE8A94F-21BF-E3C0-A359-7F5ADD05B368}"/>
          </ac:spMkLst>
        </pc:spChg>
        <pc:spChg chg="add mod">
          <ac:chgData name="Guilherme Cesar Gomes" userId="fee85ab0-7b67-4e18-8500-8d46f74dc185" providerId="ADAL" clId="{BDBE464E-437D-4219-81AE-8AC80683CC0C}" dt="2022-06-26T18:55:43.813" v="3136" actId="20577"/>
          <ac:spMkLst>
            <pc:docMk/>
            <pc:sldMk cId="403897335" sldId="301"/>
            <ac:spMk id="23" creationId="{6EF350E8-7928-8F5B-6782-909B473CCB78}"/>
          </ac:spMkLst>
        </pc:spChg>
        <pc:spChg chg="add del mod">
          <ac:chgData name="Guilherme Cesar Gomes" userId="fee85ab0-7b67-4e18-8500-8d46f74dc185" providerId="ADAL" clId="{BDBE464E-437D-4219-81AE-8AC80683CC0C}" dt="2022-06-26T18:37:16.317" v="2702" actId="478"/>
          <ac:spMkLst>
            <pc:docMk/>
            <pc:sldMk cId="403897335" sldId="301"/>
            <ac:spMk id="24" creationId="{61544858-43E0-80E8-D1F0-EB8B68DD24FC}"/>
          </ac:spMkLst>
        </pc:spChg>
        <pc:spChg chg="add del mod">
          <ac:chgData name="Guilherme Cesar Gomes" userId="fee85ab0-7b67-4e18-8500-8d46f74dc185" providerId="ADAL" clId="{BDBE464E-437D-4219-81AE-8AC80683CC0C}" dt="2022-06-26T18:37:15.301" v="2701" actId="478"/>
          <ac:spMkLst>
            <pc:docMk/>
            <pc:sldMk cId="403897335" sldId="301"/>
            <ac:spMk id="25" creationId="{F77EB50A-5782-7C55-728D-0AF763529D54}"/>
          </ac:spMkLst>
        </pc:spChg>
        <pc:spChg chg="add del mod">
          <ac:chgData name="Guilherme Cesar Gomes" userId="fee85ab0-7b67-4e18-8500-8d46f74dc185" providerId="ADAL" clId="{BDBE464E-437D-4219-81AE-8AC80683CC0C}" dt="2022-06-26T18:37:13.148" v="2699" actId="478"/>
          <ac:spMkLst>
            <pc:docMk/>
            <pc:sldMk cId="403897335" sldId="301"/>
            <ac:spMk id="26" creationId="{2CE3BC1E-D1C1-8AB9-EDED-1352E6E8C968}"/>
          </ac:spMkLst>
        </pc:spChg>
        <pc:spChg chg="add del mod">
          <ac:chgData name="Guilherme Cesar Gomes" userId="fee85ab0-7b67-4e18-8500-8d46f74dc185" providerId="ADAL" clId="{BDBE464E-437D-4219-81AE-8AC80683CC0C}" dt="2022-06-26T18:37:14.260" v="2700" actId="478"/>
          <ac:spMkLst>
            <pc:docMk/>
            <pc:sldMk cId="403897335" sldId="301"/>
            <ac:spMk id="27" creationId="{0124E758-7F27-1D7C-DF21-AC9132261C74}"/>
          </ac:spMkLst>
        </pc:spChg>
        <pc:spChg chg="add del mod">
          <ac:chgData name="Guilherme Cesar Gomes" userId="fee85ab0-7b67-4e18-8500-8d46f74dc185" providerId="ADAL" clId="{BDBE464E-437D-4219-81AE-8AC80683CC0C}" dt="2022-06-26T18:56:29.707" v="3142"/>
          <ac:spMkLst>
            <pc:docMk/>
            <pc:sldMk cId="403897335" sldId="301"/>
            <ac:spMk id="28" creationId="{300C8F13-CE1D-063A-F89D-70C8625CB299}"/>
          </ac:spMkLst>
        </pc:spChg>
        <pc:spChg chg="add mod">
          <ac:chgData name="Guilherme Cesar Gomes" userId="fee85ab0-7b67-4e18-8500-8d46f74dc185" providerId="ADAL" clId="{BDBE464E-437D-4219-81AE-8AC80683CC0C}" dt="2022-06-26T18:58:10.671" v="3195" actId="14100"/>
          <ac:spMkLst>
            <pc:docMk/>
            <pc:sldMk cId="403897335" sldId="301"/>
            <ac:spMk id="29" creationId="{162A9E3B-6F7F-5DA9-3D3F-0BC85577798F}"/>
          </ac:spMkLst>
        </pc:spChg>
        <pc:spChg chg="add mod">
          <ac:chgData name="Guilherme Cesar Gomes" userId="fee85ab0-7b67-4e18-8500-8d46f74dc185" providerId="ADAL" clId="{BDBE464E-437D-4219-81AE-8AC80683CC0C}" dt="2022-06-26T18:43:51.220" v="2835" actId="1076"/>
          <ac:spMkLst>
            <pc:docMk/>
            <pc:sldMk cId="403897335" sldId="301"/>
            <ac:spMk id="30" creationId="{A12AFC02-74CC-7783-03D1-4D69CBCB60B6}"/>
          </ac:spMkLst>
        </pc:spChg>
        <pc:spChg chg="add mod">
          <ac:chgData name="Guilherme Cesar Gomes" userId="fee85ab0-7b67-4e18-8500-8d46f74dc185" providerId="ADAL" clId="{BDBE464E-437D-4219-81AE-8AC80683CC0C}" dt="2022-06-26T18:43:53.772" v="2836" actId="1076"/>
          <ac:spMkLst>
            <pc:docMk/>
            <pc:sldMk cId="403897335" sldId="301"/>
            <ac:spMk id="31" creationId="{1273CAC2-264C-5C6A-E4CD-8C572FCFCD14}"/>
          </ac:spMkLst>
        </pc:spChg>
        <pc:spChg chg="add mod">
          <ac:chgData name="Guilherme Cesar Gomes" userId="fee85ab0-7b67-4e18-8500-8d46f74dc185" providerId="ADAL" clId="{BDBE464E-437D-4219-81AE-8AC80683CC0C}" dt="2022-06-26T19:00:13.520" v="3233" actId="114"/>
          <ac:spMkLst>
            <pc:docMk/>
            <pc:sldMk cId="403897335" sldId="301"/>
            <ac:spMk id="32" creationId="{B91E8F68-DA89-F395-0283-08F8C3419099}"/>
          </ac:spMkLst>
        </pc:spChg>
        <pc:spChg chg="mod">
          <ac:chgData name="Guilherme Cesar Gomes" userId="fee85ab0-7b67-4e18-8500-8d46f74dc185" providerId="ADAL" clId="{BDBE464E-437D-4219-81AE-8AC80683CC0C}" dt="2022-06-26T18:40:12.829" v="2810" actId="14100"/>
          <ac:spMkLst>
            <pc:docMk/>
            <pc:sldMk cId="403897335" sldId="301"/>
            <ac:spMk id="68" creationId="{3FC1DF0F-FA37-C696-9E5E-1083917A3245}"/>
          </ac:spMkLst>
        </pc:spChg>
        <pc:picChg chg="add mod">
          <ac:chgData name="Guilherme Cesar Gomes" userId="fee85ab0-7b67-4e18-8500-8d46f74dc185" providerId="ADAL" clId="{BDBE464E-437D-4219-81AE-8AC80683CC0C}" dt="2022-06-26T20:14:22.415" v="4091" actId="1076"/>
          <ac:picMkLst>
            <pc:docMk/>
            <pc:sldMk cId="403897335" sldId="301"/>
            <ac:picMk id="3" creationId="{DAB7FD14-282B-F5F5-8BC8-490E69CE6457}"/>
          </ac:picMkLst>
        </pc:picChg>
        <pc:picChg chg="del">
          <ac:chgData name="Guilherme Cesar Gomes" userId="fee85ab0-7b67-4e18-8500-8d46f74dc185" providerId="ADAL" clId="{BDBE464E-437D-4219-81AE-8AC80683CC0C}" dt="2022-06-26T18:25:32.004" v="2649" actId="478"/>
          <ac:picMkLst>
            <pc:docMk/>
            <pc:sldMk cId="403897335" sldId="301"/>
            <ac:picMk id="4" creationId="{5B44C3F3-B23A-F605-4B43-D19ABA1E1FFC}"/>
          </ac:picMkLst>
        </pc:picChg>
        <pc:picChg chg="add mod">
          <ac:chgData name="Guilherme Cesar Gomes" userId="fee85ab0-7b67-4e18-8500-8d46f74dc185" providerId="ADAL" clId="{BDBE464E-437D-4219-81AE-8AC80683CC0C}" dt="2022-06-26T20:14:24.856" v="4092" actId="1076"/>
          <ac:picMkLst>
            <pc:docMk/>
            <pc:sldMk cId="403897335" sldId="301"/>
            <ac:picMk id="6" creationId="{FFAA05B1-0054-2F3F-1459-98890958F474}"/>
          </ac:picMkLst>
        </pc:picChg>
        <pc:picChg chg="add mod">
          <ac:chgData name="Guilherme Cesar Gomes" userId="fee85ab0-7b67-4e18-8500-8d46f74dc185" providerId="ADAL" clId="{BDBE464E-437D-4219-81AE-8AC80683CC0C}" dt="2022-06-26T20:14:26.974" v="4093" actId="1076"/>
          <ac:picMkLst>
            <pc:docMk/>
            <pc:sldMk cId="403897335" sldId="301"/>
            <ac:picMk id="8" creationId="{B2127B7A-6229-CA64-3702-C8B065EBF0EF}"/>
          </ac:picMkLst>
        </pc:picChg>
        <pc:picChg chg="add mod">
          <ac:chgData name="Guilherme Cesar Gomes" userId="fee85ab0-7b67-4e18-8500-8d46f74dc185" providerId="ADAL" clId="{BDBE464E-437D-4219-81AE-8AC80683CC0C}" dt="2022-06-26T20:14:28.552" v="4094" actId="1076"/>
          <ac:picMkLst>
            <pc:docMk/>
            <pc:sldMk cId="403897335" sldId="301"/>
            <ac:picMk id="10" creationId="{A2063C04-C0BF-DF28-EC79-37FB00B1B5DE}"/>
          </ac:picMkLst>
        </pc:picChg>
        <pc:picChg chg="add mod">
          <ac:chgData name="Guilherme Cesar Gomes" userId="fee85ab0-7b67-4e18-8500-8d46f74dc185" providerId="ADAL" clId="{BDBE464E-437D-4219-81AE-8AC80683CC0C}" dt="2022-06-26T20:14:30.600" v="4095" actId="1076"/>
          <ac:picMkLst>
            <pc:docMk/>
            <pc:sldMk cId="403897335" sldId="301"/>
            <ac:picMk id="12" creationId="{FDEF8C02-824F-5023-66B8-07B4C9200921}"/>
          </ac:picMkLst>
        </pc:picChg>
        <pc:picChg chg="add mod">
          <ac:chgData name="Guilherme Cesar Gomes" userId="fee85ab0-7b67-4e18-8500-8d46f74dc185" providerId="ADAL" clId="{BDBE464E-437D-4219-81AE-8AC80683CC0C}" dt="2022-06-26T20:14:31.759" v="4096" actId="1076"/>
          <ac:picMkLst>
            <pc:docMk/>
            <pc:sldMk cId="403897335" sldId="301"/>
            <ac:picMk id="14" creationId="{394ECF2C-586F-3F99-C731-C2AC4DCC2A52}"/>
          </ac:picMkLst>
        </pc:picChg>
      </pc:sldChg>
      <pc:sldChg chg="addSp delSp modSp add mod ord">
        <pc:chgData name="Guilherme Cesar Gomes" userId="fee85ab0-7b67-4e18-8500-8d46f74dc185" providerId="ADAL" clId="{BDBE464E-437D-4219-81AE-8AC80683CC0C}" dt="2022-06-26T19:04:00.141" v="3300" actId="20577"/>
        <pc:sldMkLst>
          <pc:docMk/>
          <pc:sldMk cId="1999588500" sldId="302"/>
        </pc:sldMkLst>
        <pc:spChg chg="add mod">
          <ac:chgData name="Guilherme Cesar Gomes" userId="fee85ab0-7b67-4e18-8500-8d46f74dc185" providerId="ADAL" clId="{BDBE464E-437D-4219-81AE-8AC80683CC0C}" dt="2022-06-26T19:04:00.141" v="3300" actId="20577"/>
          <ac:spMkLst>
            <pc:docMk/>
            <pc:sldMk cId="1999588500" sldId="302"/>
            <ac:spMk id="13" creationId="{20FD0775-6B06-59C3-E078-EECE9E20F567}"/>
          </ac:spMkLst>
        </pc:spChg>
        <pc:spChg chg="mod">
          <ac:chgData name="Guilherme Cesar Gomes" userId="fee85ab0-7b67-4e18-8500-8d46f74dc185" providerId="ADAL" clId="{BDBE464E-437D-4219-81AE-8AC80683CC0C}" dt="2022-06-26T19:01:51.925" v="3251" actId="1076"/>
          <ac:spMkLst>
            <pc:docMk/>
            <pc:sldMk cId="1999588500" sldId="302"/>
            <ac:spMk id="39" creationId="{E9E78444-D968-ABBD-0F3D-E2C941898360}"/>
          </ac:spMkLst>
        </pc:spChg>
        <pc:spChg chg="mod">
          <ac:chgData name="Guilherme Cesar Gomes" userId="fee85ab0-7b67-4e18-8500-8d46f74dc185" providerId="ADAL" clId="{BDBE464E-437D-4219-81AE-8AC80683CC0C}" dt="2022-06-26T19:01:27.116" v="3240" actId="1076"/>
          <ac:spMkLst>
            <pc:docMk/>
            <pc:sldMk cId="1999588500" sldId="302"/>
            <ac:spMk id="68" creationId="{3FC1DF0F-FA37-C696-9E5E-1083917A3245}"/>
          </ac:spMkLst>
        </pc:spChg>
        <pc:picChg chg="add mod">
          <ac:chgData name="Guilherme Cesar Gomes" userId="fee85ab0-7b67-4e18-8500-8d46f74dc185" providerId="ADAL" clId="{BDBE464E-437D-4219-81AE-8AC80683CC0C}" dt="2022-06-26T19:02:59.237" v="3255" actId="1076"/>
          <ac:picMkLst>
            <pc:docMk/>
            <pc:sldMk cId="1999588500" sldId="302"/>
            <ac:picMk id="3" creationId="{DB11E432-99E4-9AAE-7841-85AC4BC66085}"/>
          </ac:picMkLst>
        </pc:picChg>
        <pc:picChg chg="del">
          <ac:chgData name="Guilherme Cesar Gomes" userId="fee85ab0-7b67-4e18-8500-8d46f74dc185" providerId="ADAL" clId="{BDBE464E-437D-4219-81AE-8AC80683CC0C}" dt="2022-06-26T19:00:35.165" v="3237" actId="478"/>
          <ac:picMkLst>
            <pc:docMk/>
            <pc:sldMk cId="1999588500" sldId="302"/>
            <ac:picMk id="4" creationId="{5B44C3F3-B23A-F605-4B43-D19ABA1E1FFC}"/>
          </ac:picMkLst>
        </pc:picChg>
      </pc:sldChg>
      <pc:sldChg chg="addSp delSp modSp add mod">
        <pc:chgData name="Guilherme Cesar Gomes" userId="fee85ab0-7b67-4e18-8500-8d46f74dc185" providerId="ADAL" clId="{BDBE464E-437D-4219-81AE-8AC80683CC0C}" dt="2022-06-26T19:05:37.566" v="3330" actId="1076"/>
        <pc:sldMkLst>
          <pc:docMk/>
          <pc:sldMk cId="3871372994" sldId="303"/>
        </pc:sldMkLst>
        <pc:spChg chg="mod">
          <ac:chgData name="Guilherme Cesar Gomes" userId="fee85ab0-7b67-4e18-8500-8d46f74dc185" providerId="ADAL" clId="{BDBE464E-437D-4219-81AE-8AC80683CC0C}" dt="2022-06-26T19:04:25.693" v="3323" actId="20577"/>
          <ac:spMkLst>
            <pc:docMk/>
            <pc:sldMk cId="3871372994" sldId="303"/>
            <ac:spMk id="13" creationId="{20FD0775-6B06-59C3-E078-EECE9E20F567}"/>
          </ac:spMkLst>
        </pc:spChg>
        <pc:picChg chg="del">
          <ac:chgData name="Guilherme Cesar Gomes" userId="fee85ab0-7b67-4e18-8500-8d46f74dc185" providerId="ADAL" clId="{BDBE464E-437D-4219-81AE-8AC80683CC0C}" dt="2022-06-26T19:05:32.918" v="3329" actId="478"/>
          <ac:picMkLst>
            <pc:docMk/>
            <pc:sldMk cId="3871372994" sldId="303"/>
            <ac:picMk id="3" creationId="{DB11E432-99E4-9AAE-7841-85AC4BC66085}"/>
          </ac:picMkLst>
        </pc:picChg>
        <pc:picChg chg="add mod">
          <ac:chgData name="Guilherme Cesar Gomes" userId="fee85ab0-7b67-4e18-8500-8d46f74dc185" providerId="ADAL" clId="{BDBE464E-437D-4219-81AE-8AC80683CC0C}" dt="2022-06-26T19:05:37.566" v="3330" actId="1076"/>
          <ac:picMkLst>
            <pc:docMk/>
            <pc:sldMk cId="3871372994" sldId="303"/>
            <ac:picMk id="4" creationId="{280D7A14-6D93-0A09-D63E-6188B0E7B0E5}"/>
          </ac:picMkLst>
        </pc:picChg>
      </pc:sldChg>
      <pc:sldChg chg="addSp delSp modSp add mod">
        <pc:chgData name="Guilherme Cesar Gomes" userId="fee85ab0-7b67-4e18-8500-8d46f74dc185" providerId="ADAL" clId="{BDBE464E-437D-4219-81AE-8AC80683CC0C}" dt="2022-06-26T19:07:09.901" v="3337" actId="478"/>
        <pc:sldMkLst>
          <pc:docMk/>
          <pc:sldMk cId="903805664" sldId="304"/>
        </pc:sldMkLst>
        <pc:picChg chg="add mod">
          <ac:chgData name="Guilherme Cesar Gomes" userId="fee85ab0-7b67-4e18-8500-8d46f74dc185" providerId="ADAL" clId="{BDBE464E-437D-4219-81AE-8AC80683CC0C}" dt="2022-06-26T19:07:06.989" v="3336" actId="14100"/>
          <ac:picMkLst>
            <pc:docMk/>
            <pc:sldMk cId="903805664" sldId="304"/>
            <ac:picMk id="3" creationId="{09DB9FF3-6555-50A8-01E3-F40D379B44FB}"/>
          </ac:picMkLst>
        </pc:picChg>
        <pc:picChg chg="del">
          <ac:chgData name="Guilherme Cesar Gomes" userId="fee85ab0-7b67-4e18-8500-8d46f74dc185" providerId="ADAL" clId="{BDBE464E-437D-4219-81AE-8AC80683CC0C}" dt="2022-06-26T19:07:09.901" v="3337" actId="478"/>
          <ac:picMkLst>
            <pc:docMk/>
            <pc:sldMk cId="903805664" sldId="304"/>
            <ac:picMk id="4" creationId="{280D7A14-6D93-0A09-D63E-6188B0E7B0E5}"/>
          </ac:picMkLst>
        </pc:picChg>
      </pc:sldChg>
      <pc:sldChg chg="addSp delSp modSp add mod">
        <pc:chgData name="Guilherme Cesar Gomes" userId="fee85ab0-7b67-4e18-8500-8d46f74dc185" providerId="ADAL" clId="{BDBE464E-437D-4219-81AE-8AC80683CC0C}" dt="2022-06-26T19:18:36.143" v="3369" actId="27636"/>
        <pc:sldMkLst>
          <pc:docMk/>
          <pc:sldMk cId="1734931312" sldId="305"/>
        </pc:sldMkLst>
        <pc:spChg chg="mod">
          <ac:chgData name="Guilherme Cesar Gomes" userId="fee85ab0-7b67-4e18-8500-8d46f74dc185" providerId="ADAL" clId="{BDBE464E-437D-4219-81AE-8AC80683CC0C}" dt="2022-06-26T19:18:36.143" v="3369" actId="27636"/>
          <ac:spMkLst>
            <pc:docMk/>
            <pc:sldMk cId="1734931312" sldId="305"/>
            <ac:spMk id="13" creationId="{20FD0775-6B06-59C3-E078-EECE9E20F567}"/>
          </ac:spMkLst>
        </pc:spChg>
        <pc:picChg chg="del">
          <ac:chgData name="Guilherme Cesar Gomes" userId="fee85ab0-7b67-4e18-8500-8d46f74dc185" providerId="ADAL" clId="{BDBE464E-437D-4219-81AE-8AC80683CC0C}" dt="2022-06-26T19:17:28.022" v="3339" actId="478"/>
          <ac:picMkLst>
            <pc:docMk/>
            <pc:sldMk cId="1734931312" sldId="305"/>
            <ac:picMk id="3" creationId="{09DB9FF3-6555-50A8-01E3-F40D379B44FB}"/>
          </ac:picMkLst>
        </pc:picChg>
        <pc:picChg chg="add mod">
          <ac:chgData name="Guilherme Cesar Gomes" userId="fee85ab0-7b67-4e18-8500-8d46f74dc185" providerId="ADAL" clId="{BDBE464E-437D-4219-81AE-8AC80683CC0C}" dt="2022-06-26T19:17:47.822" v="3343" actId="1076"/>
          <ac:picMkLst>
            <pc:docMk/>
            <pc:sldMk cId="1734931312" sldId="305"/>
            <ac:picMk id="4" creationId="{5C760767-BE87-0705-84D5-7A6AF212AE07}"/>
          </ac:picMkLst>
        </pc:picChg>
        <pc:picChg chg="add del">
          <ac:chgData name="Guilherme Cesar Gomes" userId="fee85ab0-7b67-4e18-8500-8d46f74dc185" providerId="ADAL" clId="{BDBE464E-437D-4219-81AE-8AC80683CC0C}" dt="2022-06-26T19:18:25.048" v="3345" actId="22"/>
          <ac:picMkLst>
            <pc:docMk/>
            <pc:sldMk cId="1734931312" sldId="305"/>
            <ac:picMk id="6" creationId="{6B574DFC-8419-62F0-F80A-83A68789EB16}"/>
          </ac:picMkLst>
        </pc:picChg>
      </pc:sldChg>
      <pc:sldChg chg="addSp delSp modSp add mod">
        <pc:chgData name="Guilherme Cesar Gomes" userId="fee85ab0-7b67-4e18-8500-8d46f74dc185" providerId="ADAL" clId="{BDBE464E-437D-4219-81AE-8AC80683CC0C}" dt="2022-06-26T19:20:36.254" v="3391" actId="1076"/>
        <pc:sldMkLst>
          <pc:docMk/>
          <pc:sldMk cId="2298404954" sldId="306"/>
        </pc:sldMkLst>
        <pc:spChg chg="mod">
          <ac:chgData name="Guilherme Cesar Gomes" userId="fee85ab0-7b67-4e18-8500-8d46f74dc185" providerId="ADAL" clId="{BDBE464E-437D-4219-81AE-8AC80683CC0C}" dt="2022-06-26T19:19:05.079" v="3381" actId="20577"/>
          <ac:spMkLst>
            <pc:docMk/>
            <pc:sldMk cId="2298404954" sldId="306"/>
            <ac:spMk id="13" creationId="{20FD0775-6B06-59C3-E078-EECE9E20F567}"/>
          </ac:spMkLst>
        </pc:spChg>
        <pc:picChg chg="add del mod">
          <ac:chgData name="Guilherme Cesar Gomes" userId="fee85ab0-7b67-4e18-8500-8d46f74dc185" providerId="ADAL" clId="{BDBE464E-437D-4219-81AE-8AC80683CC0C}" dt="2022-06-26T19:20:28.294" v="3388" actId="478"/>
          <ac:picMkLst>
            <pc:docMk/>
            <pc:sldMk cId="2298404954" sldId="306"/>
            <ac:picMk id="3" creationId="{05C8FEC3-4F36-4F2D-5372-C13962D96BED}"/>
          </ac:picMkLst>
        </pc:picChg>
        <pc:picChg chg="del">
          <ac:chgData name="Guilherme Cesar Gomes" userId="fee85ab0-7b67-4e18-8500-8d46f74dc185" providerId="ADAL" clId="{BDBE464E-437D-4219-81AE-8AC80683CC0C}" dt="2022-06-26T19:19:14.093" v="3382" actId="478"/>
          <ac:picMkLst>
            <pc:docMk/>
            <pc:sldMk cId="2298404954" sldId="306"/>
            <ac:picMk id="4" creationId="{5C760767-BE87-0705-84D5-7A6AF212AE07}"/>
          </ac:picMkLst>
        </pc:picChg>
        <pc:picChg chg="add mod">
          <ac:chgData name="Guilherme Cesar Gomes" userId="fee85ab0-7b67-4e18-8500-8d46f74dc185" providerId="ADAL" clId="{BDBE464E-437D-4219-81AE-8AC80683CC0C}" dt="2022-06-26T19:20:36.254" v="3391" actId="1076"/>
          <ac:picMkLst>
            <pc:docMk/>
            <pc:sldMk cId="2298404954" sldId="306"/>
            <ac:picMk id="6" creationId="{4EB80580-DA63-A0F0-DF2F-D0A2D8E6D4A2}"/>
          </ac:picMkLst>
        </pc:picChg>
      </pc:sldChg>
      <pc:sldChg chg="addSp delSp modSp add mod">
        <pc:chgData name="Guilherme Cesar Gomes" userId="fee85ab0-7b67-4e18-8500-8d46f74dc185" providerId="ADAL" clId="{BDBE464E-437D-4219-81AE-8AC80683CC0C}" dt="2022-06-26T19:42:38.191" v="3485" actId="1076"/>
        <pc:sldMkLst>
          <pc:docMk/>
          <pc:sldMk cId="1708637932" sldId="307"/>
        </pc:sldMkLst>
        <pc:spChg chg="mod">
          <ac:chgData name="Guilherme Cesar Gomes" userId="fee85ab0-7b67-4e18-8500-8d46f74dc185" providerId="ADAL" clId="{BDBE464E-437D-4219-81AE-8AC80683CC0C}" dt="2022-06-26T19:27:40.710" v="3412" actId="1076"/>
          <ac:spMkLst>
            <pc:docMk/>
            <pc:sldMk cId="1708637932" sldId="307"/>
            <ac:spMk id="13" creationId="{20FD0775-6B06-59C3-E078-EECE9E20F567}"/>
          </ac:spMkLst>
        </pc:spChg>
        <pc:spChg chg="mod">
          <ac:chgData name="Guilherme Cesar Gomes" userId="fee85ab0-7b67-4e18-8500-8d46f74dc185" providerId="ADAL" clId="{BDBE464E-437D-4219-81AE-8AC80683CC0C}" dt="2022-06-26T19:27:46.431" v="3413" actId="1076"/>
          <ac:spMkLst>
            <pc:docMk/>
            <pc:sldMk cId="1708637932" sldId="307"/>
            <ac:spMk id="39" creationId="{E9E78444-D968-ABBD-0F3D-E2C941898360}"/>
          </ac:spMkLst>
        </pc:spChg>
        <pc:picChg chg="add mod">
          <ac:chgData name="Guilherme Cesar Gomes" userId="fee85ab0-7b67-4e18-8500-8d46f74dc185" providerId="ADAL" clId="{BDBE464E-437D-4219-81AE-8AC80683CC0C}" dt="2022-06-26T19:42:38.191" v="3485" actId="1076"/>
          <ac:picMkLst>
            <pc:docMk/>
            <pc:sldMk cId="1708637932" sldId="307"/>
            <ac:picMk id="3" creationId="{B97E1400-60DC-1FDE-3E2A-A8D09CA374E4}"/>
          </ac:picMkLst>
        </pc:picChg>
        <pc:picChg chg="del">
          <ac:chgData name="Guilherme Cesar Gomes" userId="fee85ab0-7b67-4e18-8500-8d46f74dc185" providerId="ADAL" clId="{BDBE464E-437D-4219-81AE-8AC80683CC0C}" dt="2022-06-26T19:26:22.190" v="3393" actId="478"/>
          <ac:picMkLst>
            <pc:docMk/>
            <pc:sldMk cId="1708637932" sldId="307"/>
            <ac:picMk id="6" creationId="{4EB80580-DA63-A0F0-DF2F-D0A2D8E6D4A2}"/>
          </ac:picMkLst>
        </pc:picChg>
      </pc:sldChg>
      <pc:sldChg chg="addSp delSp modSp add mod ord">
        <pc:chgData name="Guilherme Cesar Gomes" userId="fee85ab0-7b67-4e18-8500-8d46f74dc185" providerId="ADAL" clId="{BDBE464E-437D-4219-81AE-8AC80683CC0C}" dt="2022-06-26T19:32:04.624" v="3465"/>
        <pc:sldMkLst>
          <pc:docMk/>
          <pc:sldMk cId="2132180374" sldId="308"/>
        </pc:sldMkLst>
        <pc:spChg chg="mod">
          <ac:chgData name="Guilherme Cesar Gomes" userId="fee85ab0-7b67-4e18-8500-8d46f74dc185" providerId="ADAL" clId="{BDBE464E-437D-4219-81AE-8AC80683CC0C}" dt="2022-06-26T19:31:31.943" v="3464" actId="20577"/>
          <ac:spMkLst>
            <pc:docMk/>
            <pc:sldMk cId="2132180374" sldId="308"/>
            <ac:spMk id="13" creationId="{20FD0775-6B06-59C3-E078-EECE9E20F567}"/>
          </ac:spMkLst>
        </pc:spChg>
        <pc:picChg chg="add mod">
          <ac:chgData name="Guilherme Cesar Gomes" userId="fee85ab0-7b67-4e18-8500-8d46f74dc185" providerId="ADAL" clId="{BDBE464E-437D-4219-81AE-8AC80683CC0C}" dt="2022-06-26T19:32:04.624" v="3465"/>
          <ac:picMkLst>
            <pc:docMk/>
            <pc:sldMk cId="2132180374" sldId="308"/>
            <ac:picMk id="3" creationId="{65661712-6A3E-B706-809E-D706F13DC4E8}"/>
          </ac:picMkLst>
        </pc:picChg>
        <pc:picChg chg="del">
          <ac:chgData name="Guilherme Cesar Gomes" userId="fee85ab0-7b67-4e18-8500-8d46f74dc185" providerId="ADAL" clId="{BDBE464E-437D-4219-81AE-8AC80683CC0C}" dt="2022-06-26T19:30:54.902" v="3418" actId="478"/>
          <ac:picMkLst>
            <pc:docMk/>
            <pc:sldMk cId="2132180374" sldId="308"/>
            <ac:picMk id="6" creationId="{4EB80580-DA63-A0F0-DF2F-D0A2D8E6D4A2}"/>
          </ac:picMkLst>
        </pc:picChg>
      </pc:sldChg>
      <pc:sldChg chg="delSp modSp add mod">
        <pc:chgData name="Guilherme Cesar Gomes" userId="fee85ab0-7b67-4e18-8500-8d46f74dc185" providerId="ADAL" clId="{BDBE464E-437D-4219-81AE-8AC80683CC0C}" dt="2022-06-27T13:38:17.198" v="4317" actId="20577"/>
        <pc:sldMkLst>
          <pc:docMk/>
          <pc:sldMk cId="4009164337" sldId="309"/>
        </pc:sldMkLst>
        <pc:spChg chg="mod">
          <ac:chgData name="Guilherme Cesar Gomes" userId="fee85ab0-7b67-4e18-8500-8d46f74dc185" providerId="ADAL" clId="{BDBE464E-437D-4219-81AE-8AC80683CC0C}" dt="2022-06-27T13:38:17.198" v="4317" actId="20577"/>
          <ac:spMkLst>
            <pc:docMk/>
            <pc:sldMk cId="4009164337" sldId="309"/>
            <ac:spMk id="13" creationId="{20FD0775-6B06-59C3-E078-EECE9E20F567}"/>
          </ac:spMkLst>
        </pc:spChg>
        <pc:spChg chg="mod">
          <ac:chgData name="Guilherme Cesar Gomes" userId="fee85ab0-7b67-4e18-8500-8d46f74dc185" providerId="ADAL" clId="{BDBE464E-437D-4219-81AE-8AC80683CC0C}" dt="2022-06-26T19:46:31.263" v="3717" actId="20577"/>
          <ac:spMkLst>
            <pc:docMk/>
            <pc:sldMk cId="4009164337" sldId="309"/>
            <ac:spMk id="39" creationId="{E9E78444-D968-ABBD-0F3D-E2C941898360}"/>
          </ac:spMkLst>
        </pc:spChg>
        <pc:picChg chg="del">
          <ac:chgData name="Guilherme Cesar Gomes" userId="fee85ab0-7b67-4e18-8500-8d46f74dc185" providerId="ADAL" clId="{BDBE464E-437D-4219-81AE-8AC80683CC0C}" dt="2022-06-26T19:43:42.350" v="3494" actId="478"/>
          <ac:picMkLst>
            <pc:docMk/>
            <pc:sldMk cId="4009164337" sldId="309"/>
            <ac:picMk id="6" creationId="{4EB80580-DA63-A0F0-DF2F-D0A2D8E6D4A2}"/>
          </ac:picMkLst>
        </pc:picChg>
      </pc:sldChg>
      <pc:sldChg chg="addSp delSp modSp add mod">
        <pc:chgData name="Guilherme Cesar Gomes" userId="fee85ab0-7b67-4e18-8500-8d46f74dc185" providerId="ADAL" clId="{BDBE464E-437D-4219-81AE-8AC80683CC0C}" dt="2022-06-26T19:41:32.960" v="3483"/>
        <pc:sldMkLst>
          <pc:docMk/>
          <pc:sldMk cId="1270325678" sldId="310"/>
        </pc:sldMkLst>
        <pc:spChg chg="mod">
          <ac:chgData name="Guilherme Cesar Gomes" userId="fee85ab0-7b67-4e18-8500-8d46f74dc185" providerId="ADAL" clId="{BDBE464E-437D-4219-81AE-8AC80683CC0C}" dt="2022-06-26T19:40:30.264" v="3476" actId="20577"/>
          <ac:spMkLst>
            <pc:docMk/>
            <pc:sldMk cId="1270325678" sldId="310"/>
            <ac:spMk id="13" creationId="{20FD0775-6B06-59C3-E078-EECE9E20F567}"/>
          </ac:spMkLst>
        </pc:spChg>
        <pc:picChg chg="del">
          <ac:chgData name="Guilherme Cesar Gomes" userId="fee85ab0-7b67-4e18-8500-8d46f74dc185" providerId="ADAL" clId="{BDBE464E-437D-4219-81AE-8AC80683CC0C}" dt="2022-06-26T19:40:18.743" v="3467" actId="478"/>
          <ac:picMkLst>
            <pc:docMk/>
            <pc:sldMk cId="1270325678" sldId="310"/>
            <ac:picMk id="3" creationId="{65661712-6A3E-B706-809E-D706F13DC4E8}"/>
          </ac:picMkLst>
        </pc:picChg>
        <pc:picChg chg="add mod">
          <ac:chgData name="Guilherme Cesar Gomes" userId="fee85ab0-7b67-4e18-8500-8d46f74dc185" providerId="ADAL" clId="{BDBE464E-437D-4219-81AE-8AC80683CC0C}" dt="2022-06-26T19:41:32.960" v="3483"/>
          <ac:picMkLst>
            <pc:docMk/>
            <pc:sldMk cId="1270325678" sldId="310"/>
            <ac:picMk id="4" creationId="{9928389A-C37F-84CE-5BD7-160C8FECE4C9}"/>
          </ac:picMkLst>
        </pc:picChg>
      </pc:sldChg>
      <pc:sldChg chg="modSp add del mod">
        <pc:chgData name="Guilherme Cesar Gomes" userId="fee85ab0-7b67-4e18-8500-8d46f74dc185" providerId="ADAL" clId="{BDBE464E-437D-4219-81AE-8AC80683CC0C}" dt="2022-06-27T13:25:51.443" v="4103" actId="47"/>
        <pc:sldMkLst>
          <pc:docMk/>
          <pc:sldMk cId="1354343770" sldId="311"/>
        </pc:sldMkLst>
        <pc:spChg chg="mod">
          <ac:chgData name="Guilherme Cesar Gomes" userId="fee85ab0-7b67-4e18-8500-8d46f74dc185" providerId="ADAL" clId="{BDBE464E-437D-4219-81AE-8AC80683CC0C}" dt="2022-06-26T20:10:43.772" v="4087" actId="6549"/>
          <ac:spMkLst>
            <pc:docMk/>
            <pc:sldMk cId="1354343770" sldId="311"/>
            <ac:spMk id="13" creationId="{20FD0775-6B06-59C3-E078-EECE9E20F567}"/>
          </ac:spMkLst>
        </pc:spChg>
      </pc:sldChg>
      <pc:sldChg chg="modSp add mod">
        <pc:chgData name="Guilherme Cesar Gomes" userId="fee85ab0-7b67-4e18-8500-8d46f74dc185" providerId="ADAL" clId="{BDBE464E-437D-4219-81AE-8AC80683CC0C}" dt="2022-06-27T13:40:18.160" v="4351" actId="20577"/>
        <pc:sldMkLst>
          <pc:docMk/>
          <pc:sldMk cId="2430725983" sldId="311"/>
        </pc:sldMkLst>
        <pc:spChg chg="mod">
          <ac:chgData name="Guilherme Cesar Gomes" userId="fee85ab0-7b67-4e18-8500-8d46f74dc185" providerId="ADAL" clId="{BDBE464E-437D-4219-81AE-8AC80683CC0C}" dt="2022-06-27T13:40:18.160" v="4351" actId="20577"/>
          <ac:spMkLst>
            <pc:docMk/>
            <pc:sldMk cId="2430725983" sldId="311"/>
            <ac:spMk id="13" creationId="{20FD0775-6B06-59C3-E078-EECE9E20F567}"/>
          </ac:spMkLst>
        </pc:spChg>
      </pc:sldChg>
      <pc:sldChg chg="modSp add mod">
        <pc:chgData name="Guilherme Cesar Gomes" userId="fee85ab0-7b67-4e18-8500-8d46f74dc185" providerId="ADAL" clId="{BDBE464E-437D-4219-81AE-8AC80683CC0C}" dt="2022-06-27T14:39:57.336" v="5155" actId="5793"/>
        <pc:sldMkLst>
          <pc:docMk/>
          <pc:sldMk cId="3079565217" sldId="312"/>
        </pc:sldMkLst>
        <pc:spChg chg="mod">
          <ac:chgData name="Guilherme Cesar Gomes" userId="fee85ab0-7b67-4e18-8500-8d46f74dc185" providerId="ADAL" clId="{BDBE464E-437D-4219-81AE-8AC80683CC0C}" dt="2022-06-27T14:39:57.336" v="5155" actId="5793"/>
          <ac:spMkLst>
            <pc:docMk/>
            <pc:sldMk cId="3079565217" sldId="312"/>
            <ac:spMk id="13" creationId="{20FD0775-6B06-59C3-E078-EECE9E20F567}"/>
          </ac:spMkLst>
        </pc:spChg>
      </pc:sldChg>
      <pc:sldChg chg="modSp add mod">
        <pc:chgData name="Guilherme Cesar Gomes" userId="fee85ab0-7b67-4e18-8500-8d46f74dc185" providerId="ADAL" clId="{BDBE464E-437D-4219-81AE-8AC80683CC0C}" dt="2022-06-27T14:51:17.508" v="5372" actId="6549"/>
        <pc:sldMkLst>
          <pc:docMk/>
          <pc:sldMk cId="393065137" sldId="313"/>
        </pc:sldMkLst>
        <pc:spChg chg="mod">
          <ac:chgData name="Guilherme Cesar Gomes" userId="fee85ab0-7b67-4e18-8500-8d46f74dc185" providerId="ADAL" clId="{BDBE464E-437D-4219-81AE-8AC80683CC0C}" dt="2022-06-27T14:51:17.508" v="5372" actId="6549"/>
          <ac:spMkLst>
            <pc:docMk/>
            <pc:sldMk cId="393065137" sldId="313"/>
            <ac:spMk id="13" creationId="{20FD0775-6B06-59C3-E078-EECE9E20F567}"/>
          </ac:spMkLst>
        </pc:spChg>
        <pc:spChg chg="mod">
          <ac:chgData name="Guilherme Cesar Gomes" userId="fee85ab0-7b67-4e18-8500-8d46f74dc185" providerId="ADAL" clId="{BDBE464E-437D-4219-81AE-8AC80683CC0C}" dt="2022-06-27T14:41:09.346" v="5203" actId="27636"/>
          <ac:spMkLst>
            <pc:docMk/>
            <pc:sldMk cId="393065137" sldId="313"/>
            <ac:spMk id="39" creationId="{E9E78444-D968-ABBD-0F3D-E2C941898360}"/>
          </ac:spMkLst>
        </pc:spChg>
        <pc:spChg chg="mod">
          <ac:chgData name="Guilherme Cesar Gomes" userId="fee85ab0-7b67-4e18-8500-8d46f74dc185" providerId="ADAL" clId="{BDBE464E-437D-4219-81AE-8AC80683CC0C}" dt="2022-06-27T14:41:03.655" v="5201" actId="1076"/>
          <ac:spMkLst>
            <pc:docMk/>
            <pc:sldMk cId="393065137" sldId="313"/>
            <ac:spMk id="68" creationId="{3FC1DF0F-FA37-C696-9E5E-1083917A3245}"/>
          </ac:spMkLst>
        </pc:spChg>
      </pc:sldChg>
      <pc:sldChg chg="modSp add mod">
        <pc:chgData name="Guilherme Cesar Gomes" userId="fee85ab0-7b67-4e18-8500-8d46f74dc185" providerId="ADAL" clId="{BDBE464E-437D-4219-81AE-8AC80683CC0C}" dt="2022-06-27T16:17:39.232" v="5510" actId="313"/>
        <pc:sldMkLst>
          <pc:docMk/>
          <pc:sldMk cId="779084323" sldId="314"/>
        </pc:sldMkLst>
        <pc:spChg chg="mod">
          <ac:chgData name="Guilherme Cesar Gomes" userId="fee85ab0-7b67-4e18-8500-8d46f74dc185" providerId="ADAL" clId="{BDBE464E-437D-4219-81AE-8AC80683CC0C}" dt="2022-06-27T16:17:39.232" v="5510" actId="313"/>
          <ac:spMkLst>
            <pc:docMk/>
            <pc:sldMk cId="779084323" sldId="314"/>
            <ac:spMk id="13" creationId="{20FD0775-6B06-59C3-E078-EECE9E20F567}"/>
          </ac:spMkLst>
        </pc:spChg>
        <pc:spChg chg="mod">
          <ac:chgData name="Guilherme Cesar Gomes" userId="fee85ab0-7b67-4e18-8500-8d46f74dc185" providerId="ADAL" clId="{BDBE464E-437D-4219-81AE-8AC80683CC0C}" dt="2022-06-27T14:59:26.402" v="5413" actId="20577"/>
          <ac:spMkLst>
            <pc:docMk/>
            <pc:sldMk cId="779084323" sldId="314"/>
            <ac:spMk id="39" creationId="{E9E78444-D968-ABBD-0F3D-E2C941898360}"/>
          </ac:spMkLst>
        </pc:spChg>
      </pc:sldChg>
      <pc:sldMasterChg chg="delSldLayout modSldLayout">
        <pc:chgData name="Guilherme Cesar Gomes" userId="fee85ab0-7b67-4e18-8500-8d46f74dc185" providerId="ADAL" clId="{BDBE464E-437D-4219-81AE-8AC80683CC0C}" dt="2022-06-27T14:23:27.538" v="4481" actId="2696"/>
        <pc:sldMasterMkLst>
          <pc:docMk/>
          <pc:sldMasterMk cId="1928452137" sldId="2147483666"/>
        </pc:sldMasterMkLst>
        <pc:sldLayoutChg chg="addSp modSp">
          <pc:chgData name="Guilherme Cesar Gomes" userId="fee85ab0-7b67-4e18-8500-8d46f74dc185" providerId="ADAL" clId="{BDBE464E-437D-4219-81AE-8AC80683CC0C}" dt="2022-06-25T19:05:36.550" v="637"/>
          <pc:sldLayoutMkLst>
            <pc:docMk/>
            <pc:sldMasterMk cId="1928452137" sldId="2147483666"/>
            <pc:sldLayoutMk cId="2631270364" sldId="2147483668"/>
          </pc:sldLayoutMkLst>
          <pc:picChg chg="add mod">
            <ac:chgData name="Guilherme Cesar Gomes" userId="fee85ab0-7b67-4e18-8500-8d46f74dc185" providerId="ADAL" clId="{BDBE464E-437D-4219-81AE-8AC80683CC0C}" dt="2022-06-25T19:05:36.550" v="637"/>
            <ac:picMkLst>
              <pc:docMk/>
              <pc:sldMasterMk cId="1928452137" sldId="2147483666"/>
              <pc:sldLayoutMk cId="2631270364" sldId="2147483668"/>
              <ac:picMk id="9" creationId="{C8B1C837-D477-4F08-2AEB-53EF091E162D}"/>
            </ac:picMkLst>
          </pc:picChg>
          <pc:picChg chg="add mod">
            <ac:chgData name="Guilherme Cesar Gomes" userId="fee85ab0-7b67-4e18-8500-8d46f74dc185" providerId="ADAL" clId="{BDBE464E-437D-4219-81AE-8AC80683CC0C}" dt="2022-06-25T19:05:36.550" v="637"/>
            <ac:picMkLst>
              <pc:docMk/>
              <pc:sldMasterMk cId="1928452137" sldId="2147483666"/>
              <pc:sldLayoutMk cId="2631270364" sldId="2147483668"/>
              <ac:picMk id="10" creationId="{861A7781-37D7-5328-B36C-BE0B23853292}"/>
            </ac:picMkLst>
          </pc:picChg>
          <pc:picChg chg="add mod">
            <ac:chgData name="Guilherme Cesar Gomes" userId="fee85ab0-7b67-4e18-8500-8d46f74dc185" providerId="ADAL" clId="{BDBE464E-437D-4219-81AE-8AC80683CC0C}" dt="2022-06-25T19:05:36.550" v="637"/>
            <ac:picMkLst>
              <pc:docMk/>
              <pc:sldMasterMk cId="1928452137" sldId="2147483666"/>
              <pc:sldLayoutMk cId="2631270364" sldId="2147483668"/>
              <ac:picMk id="11" creationId="{A026C086-027C-A917-422F-D98CFDDB34F8}"/>
            </ac:picMkLst>
          </pc:picChg>
        </pc:sldLayoutChg>
        <pc:sldLayoutChg chg="del">
          <pc:chgData name="Guilherme Cesar Gomes" userId="fee85ab0-7b67-4e18-8500-8d46f74dc185" providerId="ADAL" clId="{BDBE464E-437D-4219-81AE-8AC80683CC0C}" dt="2022-06-27T14:23:27.538" v="4481" actId="2696"/>
          <pc:sldLayoutMkLst>
            <pc:docMk/>
            <pc:sldMasterMk cId="1928452137" sldId="2147483666"/>
            <pc:sldLayoutMk cId="4026250860" sldId="2147483685"/>
          </pc:sldLayoutMkLst>
        </pc:sldLayoutChg>
        <pc:sldLayoutChg chg="del">
          <pc:chgData name="Guilherme Cesar Gomes" userId="fee85ab0-7b67-4e18-8500-8d46f74dc185" providerId="ADAL" clId="{BDBE464E-437D-4219-81AE-8AC80683CC0C}" dt="2022-06-27T14:23:06.581" v="4476" actId="2696"/>
          <pc:sldLayoutMkLst>
            <pc:docMk/>
            <pc:sldMasterMk cId="1928452137" sldId="2147483666"/>
            <pc:sldLayoutMk cId="2290034707" sldId="2147483701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53F6ED8B-CF52-4A64-BACC-61D9C1041E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0D7022B2-02C5-4E03-99BC-0BA3C57AC49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0FE75C96-6954-4169-86C5-0628F3F633E6}" type="datetime1">
              <a:rPr lang="pt-BR" smtClean="0"/>
              <a:t>27/06/2022</a:t>
            </a:fld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BC3FEE8C-8D38-4F2A-950E-071C6823E27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/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8C567A6D-959B-4552-AB8D-4CCA819CAA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4BF9A36D-7FAC-478F-9944-F324014F6FD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4246769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noProof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575291-0B95-4A00-9C6C-54CBD6EF268B}" type="datetime1">
              <a:rPr lang="pt-BR" smtClean="0"/>
              <a:pPr/>
              <a:t>27/06/2022</a:t>
            </a:fld>
            <a:endParaRPr lang="pt-BR" dirty="0"/>
          </a:p>
        </p:txBody>
      </p:sp>
      <p:sp>
        <p:nvSpPr>
          <p:cNvPr id="4" name="Espaço Reservado par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BR" noProof="0"/>
          </a:p>
        </p:txBody>
      </p:sp>
      <p:sp>
        <p:nvSpPr>
          <p:cNvPr id="5" name="Espaço Reservado para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4B9A9E5-4F7F-4A7D-9DE1-899232329269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38778318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86950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720533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020796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648438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871163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223472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92769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028414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276229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0068018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369206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22458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9710605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8736507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8676146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pt-BR" smtClean="0"/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4014788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4B9A9E5-4F7F-4A7D-9DE1-899232329269}" type="slidenum">
              <a:rPr lang="pt-BR" smtClean="0"/>
              <a:t>24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03282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233369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13572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576514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66997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860087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619562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288073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7" Type="http://schemas.openxmlformats.org/officeDocument/2006/relationships/image" Target="../media/image23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2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svg"/><Relationship Id="rId4" Type="http://schemas.openxmlformats.org/officeDocument/2006/relationships/image" Target="../media/image29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.svg"/><Relationship Id="rId7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microsoft.com/office/2007/relationships/hdphoto" Target="../media/hdphoto1.wdp"/><Relationship Id="rId4" Type="http://schemas.openxmlformats.org/officeDocument/2006/relationships/image" Target="../media/image5.png"/><Relationship Id="rId9" Type="http://schemas.microsoft.com/office/2007/relationships/hdphoto" Target="../media/hdphoto3.wdp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16040" y="4434840"/>
            <a:ext cx="4941771" cy="1122202"/>
          </a:xfrm>
        </p:spPr>
        <p:txBody>
          <a:bodyPr rtlCol="0" anchor="b">
            <a:noAutofit/>
          </a:bodyPr>
          <a:lstStyle>
            <a:lvl1pPr algn="l">
              <a:defRPr sz="360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BR" noProof="0"/>
              <a:t>CLIQUE PARA EDITAR O ESTILO DO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416041" y="5586890"/>
            <a:ext cx="4941770" cy="396660"/>
          </a:xfrm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 noProof="0"/>
              <a:t>Clique para editar o estilo de subtítulo Mestre</a:t>
            </a:r>
          </a:p>
        </p:txBody>
      </p:sp>
      <p:pic>
        <p:nvPicPr>
          <p:cNvPr id="8" name="Gráfico 7">
            <a:extLst>
              <a:ext uri="{FF2B5EF4-FFF2-40B4-BE49-F238E27FC236}">
                <a16:creationId xmlns:a16="http://schemas.microsoft.com/office/drawing/2014/main" id="{A04F1E16-9A84-4D0E-9706-79C396AF6A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1086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ção de mercado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pt-BR" noProof="0"/>
              <a:t>CLIQUE PARA EDITAR O ESTILO DO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063855" y="3064615"/>
            <a:ext cx="1240971" cy="823912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#</a:t>
            </a:r>
          </a:p>
        </p:txBody>
      </p:sp>
      <p:sp>
        <p:nvSpPr>
          <p:cNvPr id="23" name="Espaço Reservado para Texto 2">
            <a:extLst>
              <a:ext uri="{FF2B5EF4-FFF2-40B4-BE49-F238E27FC236}">
                <a16:creationId xmlns:a16="http://schemas.microsoft.com/office/drawing/2014/main" id="{A066E2EA-C6EA-4A02-818E-33BD582D92E7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5475514" y="3064615"/>
            <a:ext cx="1240971" cy="823912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#</a:t>
            </a:r>
          </a:p>
        </p:txBody>
      </p:sp>
      <p:sp>
        <p:nvSpPr>
          <p:cNvPr id="24" name="Espaço Reservado para Texto 2">
            <a:extLst>
              <a:ext uri="{FF2B5EF4-FFF2-40B4-BE49-F238E27FC236}">
                <a16:creationId xmlns:a16="http://schemas.microsoft.com/office/drawing/2014/main" id="{97B9C3B0-3522-407C-B662-631E19ECC95F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8887174" y="3064615"/>
            <a:ext cx="1240971" cy="823912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#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29698" y="4824188"/>
            <a:ext cx="3124093" cy="462927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526261" y="4824188"/>
            <a:ext cx="3139479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2000" cap="all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22" name="Espaço Reservado para Conteúdo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7938210" y="4824188"/>
            <a:ext cx="3124093" cy="462927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pic>
        <p:nvPicPr>
          <p:cNvPr id="11" name="Gráfico 10">
            <a:extLst>
              <a:ext uri="{FF2B5EF4-FFF2-40B4-BE49-F238E27FC236}">
                <a16:creationId xmlns:a16="http://schemas.microsoft.com/office/drawing/2014/main" id="{B38B0D13-BD5F-460B-B337-F4A934202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65141" y="2358007"/>
            <a:ext cx="2438400" cy="2019300"/>
          </a:xfrm>
          <a:prstGeom prst="rect">
            <a:avLst/>
          </a:prstGeom>
        </p:spPr>
      </p:pic>
      <p:pic>
        <p:nvPicPr>
          <p:cNvPr id="13" name="Gráfico 12">
            <a:extLst>
              <a:ext uri="{FF2B5EF4-FFF2-40B4-BE49-F238E27FC236}">
                <a16:creationId xmlns:a16="http://schemas.microsoft.com/office/drawing/2014/main" id="{BE72876B-D3DA-4462-9E24-3354D8D02A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00625" y="2531837"/>
            <a:ext cx="2190750" cy="1943100"/>
          </a:xfrm>
          <a:prstGeom prst="rect">
            <a:avLst/>
          </a:prstGeom>
        </p:spPr>
      </p:pic>
      <p:pic>
        <p:nvPicPr>
          <p:cNvPr id="15" name="Gráfico 14">
            <a:extLst>
              <a:ext uri="{FF2B5EF4-FFF2-40B4-BE49-F238E27FC236}">
                <a16:creationId xmlns:a16="http://schemas.microsoft.com/office/drawing/2014/main" id="{14A539B6-6E3F-41BA-ACE2-76E8BB6516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45608" y="2421056"/>
            <a:ext cx="2324100" cy="2057400"/>
          </a:xfrm>
          <a:prstGeom prst="rect">
            <a:avLst/>
          </a:prstGeom>
        </p:spPr>
      </p:pic>
      <p:sp>
        <p:nvSpPr>
          <p:cNvPr id="25" name="Espaço Reservado para Conteúdo 3">
            <a:extLst>
              <a:ext uri="{FF2B5EF4-FFF2-40B4-BE49-F238E27FC236}">
                <a16:creationId xmlns:a16="http://schemas.microsoft.com/office/drawing/2014/main" id="{82D8880F-3EAC-45C9-91F2-19A193791A18}"/>
              </a:ext>
            </a:extLst>
          </p:cNvPr>
          <p:cNvSpPr>
            <a:spLocks noGrp="1"/>
          </p:cNvSpPr>
          <p:nvPr>
            <p:ph sz="half" idx="17" hasCustomPrompt="1"/>
          </p:nvPr>
        </p:nvSpPr>
        <p:spPr>
          <a:xfrm>
            <a:off x="1129698" y="5280763"/>
            <a:ext cx="3124093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26" name="Espaço Reservado para Conteúdo 5">
            <a:extLst>
              <a:ext uri="{FF2B5EF4-FFF2-40B4-BE49-F238E27FC236}">
                <a16:creationId xmlns:a16="http://schemas.microsoft.com/office/drawing/2014/main" id="{9019518E-E850-403D-A5B5-4B53F8C4A56B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4526261" y="5280763"/>
            <a:ext cx="3139479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lnSpc>
                <a:spcPct val="100000"/>
              </a:lnSpc>
              <a:buNone/>
              <a:defRPr sz="1400" cap="none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endParaRPr lang="pt-BR" noProof="0"/>
          </a:p>
        </p:txBody>
      </p:sp>
      <p:sp>
        <p:nvSpPr>
          <p:cNvPr id="27" name="Espaço Reservado para Conteúdo 3">
            <a:extLst>
              <a:ext uri="{FF2B5EF4-FFF2-40B4-BE49-F238E27FC236}">
                <a16:creationId xmlns:a16="http://schemas.microsoft.com/office/drawing/2014/main" id="{A8058154-45E5-403E-B714-AC85774F391F}"/>
              </a:ext>
            </a:extLst>
          </p:cNvPr>
          <p:cNvSpPr>
            <a:spLocks noGrp="1"/>
          </p:cNvSpPr>
          <p:nvPr>
            <p:ph sz="half" idx="19" hasCustomPrompt="1"/>
          </p:nvPr>
        </p:nvSpPr>
        <p:spPr>
          <a:xfrm>
            <a:off x="7938210" y="5280763"/>
            <a:ext cx="3124093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pt-BR" noProof="0"/>
              <a:t>20XX</a:t>
            </a:r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pt-BR" noProof="0"/>
              <a:t>Apresentação</a:t>
            </a:r>
          </a:p>
        </p:txBody>
      </p:sp>
      <p:sp>
        <p:nvSpPr>
          <p:cNvPr id="9" name="Espaço Reservado para o Número do Slide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4426193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teúdo Doi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892177"/>
            <a:ext cx="8421688" cy="1325563"/>
          </a:xfrm>
        </p:spPr>
        <p:txBody>
          <a:bodyPr rtlCol="0">
            <a:normAutofit/>
          </a:bodyPr>
          <a:lstStyle>
            <a:lvl1pPr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pt-BR" noProof="0"/>
              <a:t>CLIQUE PARA EDITAR O ESTILO DO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76936"/>
            <a:ext cx="3924300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2933700" y="3834606"/>
            <a:ext cx="3924300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76936"/>
            <a:ext cx="3943627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pt-BR" noProof="0"/>
              <a:t>CLIQUE PARA EDITAR O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7410173" y="3834606"/>
            <a:ext cx="3943627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pt-BR" noProof="0"/>
              <a:t>20XX</a:t>
            </a:r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pt-BR" noProof="0"/>
              <a:t>Apresentação</a:t>
            </a:r>
          </a:p>
        </p:txBody>
      </p:sp>
      <p:sp>
        <p:nvSpPr>
          <p:cNvPr id="9" name="Espaço Reservado para o Número do Slide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pt-BR" noProof="0" smtClean="0"/>
              <a:t>‹nº›</a:t>
            </a:fld>
            <a:endParaRPr lang="pt-BR" noProof="0"/>
          </a:p>
        </p:txBody>
      </p:sp>
      <p:pic>
        <p:nvPicPr>
          <p:cNvPr id="11" name="Gráfico 10">
            <a:extLst>
              <a:ext uri="{FF2B5EF4-FFF2-40B4-BE49-F238E27FC236}">
                <a16:creationId xmlns:a16="http://schemas.microsoft.com/office/drawing/2014/main" id="{EE24E1DB-1F20-4C28-8069-D9219D1F8B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368030" cy="391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7409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áfico 13">
            <a:extLst>
              <a:ext uri="{FF2B5EF4-FFF2-40B4-BE49-F238E27FC236}">
                <a16:creationId xmlns:a16="http://schemas.microsoft.com/office/drawing/2014/main" id="{AE202E03-5C65-4305-B969-65220AD410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41825" b="23071"/>
          <a:stretch/>
        </p:blipFill>
        <p:spPr>
          <a:xfrm flipH="1">
            <a:off x="0" y="0"/>
            <a:ext cx="5441888" cy="6858000"/>
          </a:xfrm>
          <a:custGeom>
            <a:avLst/>
            <a:gdLst>
              <a:gd name="connsiteX0" fmla="*/ 5441888 w 5441888"/>
              <a:gd name="connsiteY0" fmla="*/ 0 h 6858000"/>
              <a:gd name="connsiteX1" fmla="*/ 0 w 5441888"/>
              <a:gd name="connsiteY1" fmla="*/ 0 h 6858000"/>
              <a:gd name="connsiteX2" fmla="*/ 0 w 5441888"/>
              <a:gd name="connsiteY2" fmla="*/ 6858000 h 6858000"/>
              <a:gd name="connsiteX3" fmla="*/ 5441888 w 5441888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41888" h="6858000">
                <a:moveTo>
                  <a:pt x="5441888" y="0"/>
                </a:moveTo>
                <a:lnTo>
                  <a:pt x="0" y="0"/>
                </a:lnTo>
                <a:lnTo>
                  <a:pt x="0" y="6858000"/>
                </a:lnTo>
                <a:lnTo>
                  <a:pt x="5441888" y="6858000"/>
                </a:lnTo>
                <a:close/>
              </a:path>
            </a:pathLst>
          </a:custGeom>
        </p:spPr>
      </p:pic>
      <p:sp>
        <p:nvSpPr>
          <p:cNvPr id="19" name="Título 1">
            <a:extLst>
              <a:ext uri="{FF2B5EF4-FFF2-40B4-BE49-F238E27FC236}">
                <a16:creationId xmlns:a16="http://schemas.microsoft.com/office/drawing/2014/main" id="{1E1C8C6D-0530-475B-A7F7-0E00C33ACF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20169" y="1152771"/>
            <a:ext cx="5431971" cy="846301"/>
          </a:xfrm>
        </p:spPr>
        <p:txBody>
          <a:bodyPr rtlCol="0" anchor="t">
            <a:normAutofit/>
          </a:bodyPr>
          <a:lstStyle>
            <a:lvl1pPr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pt-BR" noProof="0"/>
              <a:t>CLIQUE PARA EDITAR O ESTILO DO TÍTULO MESTRE</a:t>
            </a:r>
          </a:p>
        </p:txBody>
      </p:sp>
      <p:sp>
        <p:nvSpPr>
          <p:cNvPr id="20" name="Espaço Reservado para Texto 15">
            <a:extLst>
              <a:ext uri="{FF2B5EF4-FFF2-40B4-BE49-F238E27FC236}">
                <a16:creationId xmlns:a16="http://schemas.microsoft.com/office/drawing/2014/main" id="{3D2778A3-7084-4333-8349-03B1FEB5FE7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2469515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pt-BR" noProof="0"/>
              <a:t>CLIQUE PARA ADICIONAR UM SUBTÍTULO</a:t>
            </a:r>
          </a:p>
        </p:txBody>
      </p:sp>
      <p:sp>
        <p:nvSpPr>
          <p:cNvPr id="25" name="Espaço Reservado para Texto 18">
            <a:extLst>
              <a:ext uri="{FF2B5EF4-FFF2-40B4-BE49-F238E27FC236}">
                <a16:creationId xmlns:a16="http://schemas.microsoft.com/office/drawing/2014/main" id="{70ED2545-F96B-400C-B6F4-F1D2D83B724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2798940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26" name="Espaço Reservado para Texto 15">
            <a:extLst>
              <a:ext uri="{FF2B5EF4-FFF2-40B4-BE49-F238E27FC236}">
                <a16:creationId xmlns:a16="http://schemas.microsoft.com/office/drawing/2014/main" id="{4A2FECA2-3808-47DC-84EB-CD3395C2052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3569311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pt-BR" noProof="0"/>
              <a:t>CLIQUE PARA ADICIONAR UM SUBTÍTULO</a:t>
            </a:r>
          </a:p>
        </p:txBody>
      </p:sp>
      <p:sp>
        <p:nvSpPr>
          <p:cNvPr id="27" name="Espaço Reservado para Texto 18">
            <a:extLst>
              <a:ext uri="{FF2B5EF4-FFF2-40B4-BE49-F238E27FC236}">
                <a16:creationId xmlns:a16="http://schemas.microsoft.com/office/drawing/2014/main" id="{24393B9A-03C4-45C1-8172-F8B354458A4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3898736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28" name="Espaço Reservado para Texto 15">
            <a:extLst>
              <a:ext uri="{FF2B5EF4-FFF2-40B4-BE49-F238E27FC236}">
                <a16:creationId xmlns:a16="http://schemas.microsoft.com/office/drawing/2014/main" id="{18EC24A5-B4A5-4BAB-AE40-30EB69D6EF7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4669107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pt-BR" noProof="0"/>
              <a:t>CLIQUE PARA ADICIONAR UM SUBTÍTULO</a:t>
            </a:r>
          </a:p>
        </p:txBody>
      </p:sp>
      <p:sp>
        <p:nvSpPr>
          <p:cNvPr id="29" name="Espaço Reservado para Texto 18">
            <a:extLst>
              <a:ext uri="{FF2B5EF4-FFF2-40B4-BE49-F238E27FC236}">
                <a16:creationId xmlns:a16="http://schemas.microsoft.com/office/drawing/2014/main" id="{726F36C0-4E6A-4A10-960D-11D78D04447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998532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21" name="Espaço Reservado para Data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pt-BR" noProof="0"/>
              <a:t>20XX</a:t>
            </a:r>
          </a:p>
        </p:txBody>
      </p:sp>
      <p:sp>
        <p:nvSpPr>
          <p:cNvPr id="22" name="Espaço Reservado para Rodapé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pt-BR" noProof="0"/>
              <a:t>Apresentação</a:t>
            </a:r>
          </a:p>
        </p:txBody>
      </p:sp>
      <p:sp>
        <p:nvSpPr>
          <p:cNvPr id="24" name="Espaço Reservado para o Número do Slide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3769334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nha do Temp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7D46070C-E825-43D0-99F4-8B4614131131}"/>
              </a:ext>
            </a:extLst>
          </p:cNvPr>
          <p:cNvSpPr/>
          <p:nvPr userDrawn="1"/>
        </p:nvSpPr>
        <p:spPr>
          <a:xfrm>
            <a:off x="0" y="3057683"/>
            <a:ext cx="12191998" cy="20101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>
            <a:normAutofit/>
          </a:bodyPr>
          <a:lstStyle>
            <a:lvl1pPr algn="l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pt-BR" noProof="0"/>
              <a:t>CLIQUE PARA EDITAR O ESTILO DO TÍTULO MESTRE</a:t>
            </a:r>
          </a:p>
        </p:txBody>
      </p:sp>
      <p:sp>
        <p:nvSpPr>
          <p:cNvPr id="6" name="Espaço Reservado para Texto 10">
            <a:extLst>
              <a:ext uri="{FF2B5EF4-FFF2-40B4-BE49-F238E27FC236}">
                <a16:creationId xmlns:a16="http://schemas.microsoft.com/office/drawing/2014/main" id="{E4E92FC5-6FC2-45C2-9200-3244F9EA69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354712"/>
            <a:ext cx="731520" cy="457200"/>
          </a:xfrm>
        </p:spPr>
        <p:txBody>
          <a:bodyPr rtlCol="0" anchor="ctr"/>
          <a:lstStyle>
            <a:lvl1pPr marL="0" indent="0" algn="l">
              <a:buNone/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Ano</a:t>
            </a:r>
          </a:p>
        </p:txBody>
      </p:sp>
      <p:sp>
        <p:nvSpPr>
          <p:cNvPr id="7" name="Espaço Reservado para Texto 10">
            <a:extLst>
              <a:ext uri="{FF2B5EF4-FFF2-40B4-BE49-F238E27FC236}">
                <a16:creationId xmlns:a16="http://schemas.microsoft.com/office/drawing/2014/main" id="{4D75C136-D6C3-4431-8776-997070627AA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8" name="Espaço Reservado para Texto 10">
            <a:extLst>
              <a:ext uri="{FF2B5EF4-FFF2-40B4-BE49-F238E27FC236}">
                <a16:creationId xmlns:a16="http://schemas.microsoft.com/office/drawing/2014/main" id="{FD15D323-BFE3-4ACE-9A2E-C9EB69458B1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388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9" name="Espaço Reservado para Texto 10">
            <a:extLst>
              <a:ext uri="{FF2B5EF4-FFF2-40B4-BE49-F238E27FC236}">
                <a16:creationId xmlns:a16="http://schemas.microsoft.com/office/drawing/2014/main" id="{3B520767-B49F-4503-8120-B66E411F33E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10" name="Espaço Reservado para Texto 10">
            <a:extLst>
              <a:ext uri="{FF2B5EF4-FFF2-40B4-BE49-F238E27FC236}">
                <a16:creationId xmlns:a16="http://schemas.microsoft.com/office/drawing/2014/main" id="{30C2F5A0-E03E-4C89-B9EB-8D48889F5F9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11" name="Espaço Reservado para Texto 10">
            <a:extLst>
              <a:ext uri="{FF2B5EF4-FFF2-40B4-BE49-F238E27FC236}">
                <a16:creationId xmlns:a16="http://schemas.microsoft.com/office/drawing/2014/main" id="{AB3645A3-D681-45BF-B195-452D000802C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292468"/>
            <a:ext cx="731520" cy="457200"/>
          </a:xfrm>
        </p:spPr>
        <p:txBody>
          <a:bodyPr rtlCol="0" anchor="ctr"/>
          <a:lstStyle>
            <a:lvl1pPr marL="0" indent="0" algn="l">
              <a:buNone/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Ano</a:t>
            </a:r>
          </a:p>
        </p:txBody>
      </p:sp>
      <p:sp>
        <p:nvSpPr>
          <p:cNvPr id="12" name="Espaço Reservado para Texto 10">
            <a:extLst>
              <a:ext uri="{FF2B5EF4-FFF2-40B4-BE49-F238E27FC236}">
                <a16:creationId xmlns:a16="http://schemas.microsoft.com/office/drawing/2014/main" id="{59D3CBFE-13C8-4DB1-A831-9393264923E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13" name="Espaço Reservado para Texto 10">
            <a:extLst>
              <a:ext uri="{FF2B5EF4-FFF2-40B4-BE49-F238E27FC236}">
                <a16:creationId xmlns:a16="http://schemas.microsoft.com/office/drawing/2014/main" id="{82385A0A-C61D-4BBD-AC77-D7642F895E2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14" name="Espaço Reservado para Texto 10">
            <a:extLst>
              <a:ext uri="{FF2B5EF4-FFF2-40B4-BE49-F238E27FC236}">
                <a16:creationId xmlns:a16="http://schemas.microsoft.com/office/drawing/2014/main" id="{FED89FCE-7507-4C8C-923F-92229058946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15" name="Espaço Reservado para Texto 10">
            <a:extLst>
              <a:ext uri="{FF2B5EF4-FFF2-40B4-BE49-F238E27FC236}">
                <a16:creationId xmlns:a16="http://schemas.microsoft.com/office/drawing/2014/main" id="{F2F73935-BF53-4510-8B8F-EDB1CD56A1B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16" name="Espaço Reservado para Texto 10">
            <a:extLst>
              <a:ext uri="{FF2B5EF4-FFF2-40B4-BE49-F238E27FC236}">
                <a16:creationId xmlns:a16="http://schemas.microsoft.com/office/drawing/2014/main" id="{2A9276DB-F427-4F8E-8E4C-466600F390F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17" name="Espaço Reservado para Texto 10">
            <a:extLst>
              <a:ext uri="{FF2B5EF4-FFF2-40B4-BE49-F238E27FC236}">
                <a16:creationId xmlns:a16="http://schemas.microsoft.com/office/drawing/2014/main" id="{79023948-0C1E-4DAB-B885-1C713409AA0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18" name="Espaço Reservado para Texto 10">
            <a:extLst>
              <a:ext uri="{FF2B5EF4-FFF2-40B4-BE49-F238E27FC236}">
                <a16:creationId xmlns:a16="http://schemas.microsoft.com/office/drawing/2014/main" id="{4AB6A03C-6180-41ED-A88D-ECBB80D160F2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19" name="Espaço Reservado para Texto 10">
            <a:extLst>
              <a:ext uri="{FF2B5EF4-FFF2-40B4-BE49-F238E27FC236}">
                <a16:creationId xmlns:a16="http://schemas.microsoft.com/office/drawing/2014/main" id="{145AD645-55F0-41A9-AC53-ED30BF1340B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20" name="Espaço Reservado para Texto 10">
            <a:extLst>
              <a:ext uri="{FF2B5EF4-FFF2-40B4-BE49-F238E27FC236}">
                <a16:creationId xmlns:a16="http://schemas.microsoft.com/office/drawing/2014/main" id="{C39F248D-01B4-40EE-B483-E8E81806DFBE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21" name="Espaço Reservado para Texto 10">
            <a:extLst>
              <a:ext uri="{FF2B5EF4-FFF2-40B4-BE49-F238E27FC236}">
                <a16:creationId xmlns:a16="http://schemas.microsoft.com/office/drawing/2014/main" id="{1D0F1859-7A34-42DF-873E-2CF864E4C4B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7602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22" name="Espaço Reservado para Texto 10">
            <a:extLst>
              <a:ext uri="{FF2B5EF4-FFF2-40B4-BE49-F238E27FC236}">
                <a16:creationId xmlns:a16="http://schemas.microsoft.com/office/drawing/2014/main" id="{6EB397AF-B5C1-40FE-86D4-BA660E4C6E46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23" name="Espaço Reservado para Texto 10">
            <a:extLst>
              <a:ext uri="{FF2B5EF4-FFF2-40B4-BE49-F238E27FC236}">
                <a16:creationId xmlns:a16="http://schemas.microsoft.com/office/drawing/2014/main" id="{AF1343D5-DC0F-4C7E-967F-CFC300A2C80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24" name="Espaço Reservado para Texto 10">
            <a:extLst>
              <a:ext uri="{FF2B5EF4-FFF2-40B4-BE49-F238E27FC236}">
                <a16:creationId xmlns:a16="http://schemas.microsoft.com/office/drawing/2014/main" id="{9AD688A5-D2DF-4FC3-8171-FAEA8C4F5566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25" name="Espaço Reservado para Texto 10">
            <a:extLst>
              <a:ext uri="{FF2B5EF4-FFF2-40B4-BE49-F238E27FC236}">
                <a16:creationId xmlns:a16="http://schemas.microsoft.com/office/drawing/2014/main" id="{EA05A5D4-01B0-4932-B03E-571986E282EA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26" name="Espaço Reservado para Texto 10">
            <a:extLst>
              <a:ext uri="{FF2B5EF4-FFF2-40B4-BE49-F238E27FC236}">
                <a16:creationId xmlns:a16="http://schemas.microsoft.com/office/drawing/2014/main" id="{72A84601-CD4F-49ED-8D51-CEF03236305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27" name="Espaço Reservado para Texto 10">
            <a:extLst>
              <a:ext uri="{FF2B5EF4-FFF2-40B4-BE49-F238E27FC236}">
                <a16:creationId xmlns:a16="http://schemas.microsoft.com/office/drawing/2014/main" id="{C49FB196-753D-4A12-9460-57D8AB4B540B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28" name="Espaço Reservado para Texto 10">
            <a:extLst>
              <a:ext uri="{FF2B5EF4-FFF2-40B4-BE49-F238E27FC236}">
                <a16:creationId xmlns:a16="http://schemas.microsoft.com/office/drawing/2014/main" id="{DFC05EC7-9D6C-486B-9E2F-D3612013C0A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29" name="Espaço Reservado para Texto 10">
            <a:extLst>
              <a:ext uri="{FF2B5EF4-FFF2-40B4-BE49-F238E27FC236}">
                <a16:creationId xmlns:a16="http://schemas.microsoft.com/office/drawing/2014/main" id="{98F455FB-241B-4E1F-B581-FA6CBA239545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30" name="Espaço Reservado para Texto 10">
            <a:extLst>
              <a:ext uri="{FF2B5EF4-FFF2-40B4-BE49-F238E27FC236}">
                <a16:creationId xmlns:a16="http://schemas.microsoft.com/office/drawing/2014/main" id="{9E38664A-8108-4E24-800B-3C32ADA43978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31" name="Espaço Reservado para Texto 10">
            <a:extLst>
              <a:ext uri="{FF2B5EF4-FFF2-40B4-BE49-F238E27FC236}">
                <a16:creationId xmlns:a16="http://schemas.microsoft.com/office/drawing/2014/main" id="{2908458B-A3ED-4855-9E08-108D7C4A8D36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32" name="Retângulo 31">
            <a:extLst>
              <a:ext uri="{FF2B5EF4-FFF2-40B4-BE49-F238E27FC236}">
                <a16:creationId xmlns:a16="http://schemas.microsoft.com/office/drawing/2014/main" id="{FFA35437-CCDE-4D92-B879-F23B329C8EC3}"/>
              </a:ext>
            </a:extLst>
          </p:cNvPr>
          <p:cNvSpPr/>
          <p:nvPr userDrawn="1"/>
        </p:nvSpPr>
        <p:spPr>
          <a:xfrm>
            <a:off x="929640" y="4034785"/>
            <a:ext cx="10332720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6" name="Espaço Reservado para Data 2">
            <a:extLst>
              <a:ext uri="{FF2B5EF4-FFF2-40B4-BE49-F238E27FC236}">
                <a16:creationId xmlns:a16="http://schemas.microsoft.com/office/drawing/2014/main" id="{1CDC588F-73BC-4108-974B-0EAAB8213CE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pt-BR" noProof="0"/>
              <a:t>20XX</a:t>
            </a:r>
          </a:p>
        </p:txBody>
      </p:sp>
      <p:sp>
        <p:nvSpPr>
          <p:cNvPr id="37" name="Espaço Reservado para Rodapé 3">
            <a:extLst>
              <a:ext uri="{FF2B5EF4-FFF2-40B4-BE49-F238E27FC236}">
                <a16:creationId xmlns:a16="http://schemas.microsoft.com/office/drawing/2014/main" id="{B2AC1EB2-9B8F-4077-8B66-64F9549F2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pt-BR" noProof="0"/>
              <a:t>Apresentação</a:t>
            </a:r>
          </a:p>
        </p:txBody>
      </p:sp>
      <p:sp>
        <p:nvSpPr>
          <p:cNvPr id="38" name="Espaço Reservado para o Número do Slide 4">
            <a:extLst>
              <a:ext uri="{FF2B5EF4-FFF2-40B4-BE49-F238E27FC236}">
                <a16:creationId xmlns:a16="http://schemas.microsoft.com/office/drawing/2014/main" id="{28DE3E33-346A-45AF-B164-CB5DF04FA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0563234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SmartArt 6">
            <a:extLst>
              <a:ext uri="{FF2B5EF4-FFF2-40B4-BE49-F238E27FC236}">
                <a16:creationId xmlns:a16="http://schemas.microsoft.com/office/drawing/2014/main" id="{156CA116-0F6E-4EE9-B34F-03BA07161A7A}"/>
              </a:ext>
            </a:extLst>
          </p:cNvPr>
          <p:cNvSpPr>
            <a:spLocks noGrp="1"/>
          </p:cNvSpPr>
          <p:nvPr>
            <p:ph type="dgm" sz="quarter" idx="15" hasCustomPrompt="1"/>
          </p:nvPr>
        </p:nvSpPr>
        <p:spPr>
          <a:xfrm>
            <a:off x="838200" y="2136776"/>
            <a:ext cx="10515600" cy="3697645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BR" noProof="0"/>
              <a:t>Clique no ícone para adicionar um elemento gráfico SmartArt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pt-BR" noProof="0"/>
              <a:t>CLIQUE PARA EDITAR O ESTILO DO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pt-BR" noProof="0"/>
              <a:t>20XX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pt-BR" noProof="0"/>
              <a:t>Apresentação</a:t>
            </a:r>
          </a:p>
        </p:txBody>
      </p: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66988B2D-0240-4256-8268-4B9FF1E72363}"/>
              </a:ext>
            </a:extLst>
          </p:cNvPr>
          <p:cNvCxnSpPr>
            <a:cxnSpLocks/>
          </p:cNvCxnSpPr>
          <p:nvPr/>
        </p:nvCxnSpPr>
        <p:spPr>
          <a:xfrm flipV="1">
            <a:off x="0" y="0"/>
            <a:ext cx="2590800" cy="7620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D8EEAAE1-3D04-41C3-B2D2-B3BEF34C3B27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704850" cy="1027906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35431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essoas da Equipe do Slide 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pt-BR" noProof="0"/>
              <a:t>CLIQUE PARA EDITAR O ESTILO DO TÍTULO MESTRE</a:t>
            </a:r>
          </a:p>
        </p:txBody>
      </p:sp>
      <p:sp>
        <p:nvSpPr>
          <p:cNvPr id="11" name="Espaço Reservado para Imagem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87181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17" name="Espaço Reservado para Imagem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36914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18" name="Espaço Reservado para Imagem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2757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 marL="0" indent="0">
              <a:buNone/>
              <a:defRPr sz="1400"/>
            </a:lvl1pPr>
            <a:lvl2pPr marL="457200" indent="0" algn="l">
              <a:lnSpc>
                <a:spcPct val="10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</a:lstStyle>
          <a:p>
            <a:pPr lvl="0" rtl="0"/>
            <a:r>
              <a:rPr lang="pt-BR" noProof="0"/>
              <a:t>Clique no ícone para adicionar uma imagem</a:t>
            </a:r>
          </a:p>
        </p:txBody>
      </p:sp>
      <p:sp>
        <p:nvSpPr>
          <p:cNvPr id="19" name="Espaço Reservado para Imagem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74745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43248" y="5084524"/>
            <a:ext cx="2123743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</a:t>
            </a:r>
          </a:p>
        </p:txBody>
      </p:sp>
      <p:sp>
        <p:nvSpPr>
          <p:cNvPr id="23" name="Espaço Reservado para Texto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692980" y="5099206"/>
            <a:ext cx="2135755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</a:t>
            </a:r>
          </a:p>
        </p:txBody>
      </p:sp>
      <p:sp>
        <p:nvSpPr>
          <p:cNvPr id="24" name="Espaço Reservado para Texto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183644" y="5099206"/>
            <a:ext cx="2123743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</a:t>
            </a:r>
          </a:p>
        </p:txBody>
      </p:sp>
      <p:sp>
        <p:nvSpPr>
          <p:cNvPr id="25" name="Espaço Reservado para Texto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603525" y="5084524"/>
            <a:ext cx="2123742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</a:t>
            </a:r>
          </a:p>
        </p:txBody>
      </p:sp>
      <p:sp>
        <p:nvSpPr>
          <p:cNvPr id="26" name="Espaço Reservado para Texto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487181" y="5464114"/>
            <a:ext cx="1845511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</a:t>
            </a:r>
          </a:p>
        </p:txBody>
      </p:sp>
      <p:sp>
        <p:nvSpPr>
          <p:cNvPr id="27" name="Espaço Reservado para Texto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36913" y="5478796"/>
            <a:ext cx="1855949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</a:t>
            </a:r>
          </a:p>
        </p:txBody>
      </p:sp>
      <p:sp>
        <p:nvSpPr>
          <p:cNvPr id="28" name="Espaço Reservado para Texto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327577" y="5478796"/>
            <a:ext cx="1845511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</a:t>
            </a:r>
          </a:p>
        </p:txBody>
      </p:sp>
      <p:sp>
        <p:nvSpPr>
          <p:cNvPr id="29" name="Espaço Reservado para Texto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7458" y="5464114"/>
            <a:ext cx="184551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pt-BR" noProof="0"/>
              <a:t>20XX</a:t>
            </a:r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pt-BR" noProof="0"/>
              <a:t>Apresentação</a:t>
            </a:r>
          </a:p>
        </p:txBody>
      </p:sp>
      <p:sp>
        <p:nvSpPr>
          <p:cNvPr id="9" name="Espaço Reservado para o Número do Slide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pt-BR" noProof="0" smtClean="0"/>
              <a:t>‹nº›</a:t>
            </a:fld>
            <a:endParaRPr lang="pt-BR" noProof="0"/>
          </a:p>
        </p:txBody>
      </p: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4E4B72DA-52CB-4D39-A342-8857B4D959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 flipH="1" flipV="1">
            <a:off x="7334250" y="0"/>
            <a:ext cx="4857750" cy="76200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21D9BCDA-DFB7-41A4-A7C7-CEE86CEDCB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1487150" y="0"/>
            <a:ext cx="704850" cy="1724025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23728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936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essoas da Equipe do Slide 8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pt-BR" noProof="0"/>
              <a:t>CLIQUE PARA EDITAR O ESTILO DO TÍTULO MESTRE</a:t>
            </a:r>
          </a:p>
        </p:txBody>
      </p:sp>
      <p:sp>
        <p:nvSpPr>
          <p:cNvPr id="11" name="Espaço Reservado para Imagem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877176" y="2428875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17" name="Espaço Reservado para Imagem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26270" y="2428875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18" name="Espaço Reservado para Imagem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716934" y="2428875"/>
            <a:ext cx="1066800" cy="1066800"/>
          </a:xfrm>
          <a:solidFill>
            <a:schemeClr val="tx1"/>
          </a:solidFill>
        </p:spPr>
        <p:txBody>
          <a:bodyPr rtlCol="0">
            <a:noAutofit/>
          </a:bodyPr>
          <a:lstStyle>
            <a:lvl1pPr marL="0" indent="0" algn="l"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2pPr>
          </a:lstStyle>
          <a:p>
            <a:pPr lvl="0" rtl="0"/>
            <a:r>
              <a:rPr lang="pt-BR" noProof="0"/>
              <a:t>Clique no ícone para adicionar uma imagem</a:t>
            </a:r>
          </a:p>
        </p:txBody>
      </p:sp>
      <p:sp>
        <p:nvSpPr>
          <p:cNvPr id="19" name="Espaço Reservado para Imagem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136814" y="2428875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00168" y="3654378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</a:t>
            </a:r>
          </a:p>
        </p:txBody>
      </p:sp>
      <p:sp>
        <p:nvSpPr>
          <p:cNvPr id="26" name="Espaço Reservado para Texto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390120" y="3782039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</a:t>
            </a:r>
          </a:p>
        </p:txBody>
      </p:sp>
      <p:sp>
        <p:nvSpPr>
          <p:cNvPr id="23" name="Espaço Reservado para Texto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49262" y="3669060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</a:t>
            </a:r>
          </a:p>
        </p:txBody>
      </p:sp>
      <p:sp>
        <p:nvSpPr>
          <p:cNvPr id="27" name="Espaço Reservado para Texto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739214" y="3796721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</a:t>
            </a:r>
          </a:p>
        </p:txBody>
      </p:sp>
      <p:sp>
        <p:nvSpPr>
          <p:cNvPr id="24" name="Espaço Reservado para Texto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339926" y="3669060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</a:t>
            </a:r>
          </a:p>
        </p:txBody>
      </p:sp>
      <p:sp>
        <p:nvSpPr>
          <p:cNvPr id="28" name="Espaço Reservado para Texto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217963" y="3796721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</a:t>
            </a:r>
          </a:p>
        </p:txBody>
      </p:sp>
      <p:sp>
        <p:nvSpPr>
          <p:cNvPr id="25" name="Espaço Reservado para Texto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759806" y="3654378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</a:t>
            </a:r>
          </a:p>
        </p:txBody>
      </p:sp>
      <p:sp>
        <p:nvSpPr>
          <p:cNvPr id="29" name="Espaço Reservado para Texto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634432" y="3782039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</a:t>
            </a:r>
          </a:p>
        </p:txBody>
      </p:sp>
      <p:sp>
        <p:nvSpPr>
          <p:cNvPr id="55" name="Espaço Reservado para Imagem 10">
            <a:extLst>
              <a:ext uri="{FF2B5EF4-FFF2-40B4-BE49-F238E27FC236}">
                <a16:creationId xmlns:a16="http://schemas.microsoft.com/office/drawing/2014/main" id="{1EBAEB1D-A7F9-4F90-B642-4277D3802BA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877176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56" name="Espaço Reservado para Imagem 10">
            <a:extLst>
              <a:ext uri="{FF2B5EF4-FFF2-40B4-BE49-F238E27FC236}">
                <a16:creationId xmlns:a16="http://schemas.microsoft.com/office/drawing/2014/main" id="{9461A69E-14C8-4325-89AF-D4257C1C05B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226270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57" name="Espaço Reservado para Imagem 10">
            <a:extLst>
              <a:ext uri="{FF2B5EF4-FFF2-40B4-BE49-F238E27FC236}">
                <a16:creationId xmlns:a16="http://schemas.microsoft.com/office/drawing/2014/main" id="{0FB38616-82FB-4DAD-A82E-3777ACB41148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716934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2pPr>
          </a:lstStyle>
          <a:p>
            <a:pPr lvl="0" rtl="0"/>
            <a:r>
              <a:rPr lang="pt-BR" noProof="0"/>
              <a:t>Clique no ícone para adicionar uma imagem</a:t>
            </a:r>
          </a:p>
        </p:txBody>
      </p:sp>
      <p:sp>
        <p:nvSpPr>
          <p:cNvPr id="58" name="Espaço Reservado para Imagem 10">
            <a:extLst>
              <a:ext uri="{FF2B5EF4-FFF2-40B4-BE49-F238E27FC236}">
                <a16:creationId xmlns:a16="http://schemas.microsoft.com/office/drawing/2014/main" id="{622ED9F4-EB9B-4588-8501-BFECB846EE73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9136814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54" name="Espaço Reservado para Texto 2">
            <a:extLst>
              <a:ext uri="{FF2B5EF4-FFF2-40B4-BE49-F238E27FC236}">
                <a16:creationId xmlns:a16="http://schemas.microsoft.com/office/drawing/2014/main" id="{22930C5B-603C-494E-A467-8B394D01D406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1500168" y="5513214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</a:t>
            </a:r>
          </a:p>
        </p:txBody>
      </p:sp>
      <p:sp>
        <p:nvSpPr>
          <p:cNvPr id="62" name="Espaço Reservado para Texto 2">
            <a:extLst>
              <a:ext uri="{FF2B5EF4-FFF2-40B4-BE49-F238E27FC236}">
                <a16:creationId xmlns:a16="http://schemas.microsoft.com/office/drawing/2014/main" id="{540C455F-A23B-493F-B95E-AB485D91DA6A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1390120" y="5640875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</a:t>
            </a:r>
          </a:p>
        </p:txBody>
      </p:sp>
      <p:sp>
        <p:nvSpPr>
          <p:cNvPr id="59" name="Espaço Reservado para Texto 2">
            <a:extLst>
              <a:ext uri="{FF2B5EF4-FFF2-40B4-BE49-F238E27FC236}">
                <a16:creationId xmlns:a16="http://schemas.microsoft.com/office/drawing/2014/main" id="{6D1C374C-DAF7-40EF-B279-4EC7A2AFE6A2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3849262" y="5527896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</a:t>
            </a:r>
          </a:p>
        </p:txBody>
      </p:sp>
      <p:sp>
        <p:nvSpPr>
          <p:cNvPr id="63" name="Espaço Reservado para Texto 2">
            <a:extLst>
              <a:ext uri="{FF2B5EF4-FFF2-40B4-BE49-F238E27FC236}">
                <a16:creationId xmlns:a16="http://schemas.microsoft.com/office/drawing/2014/main" id="{421FF438-E4E8-4643-BCB3-4A1C12429042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3739214" y="5655557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</a:t>
            </a:r>
          </a:p>
        </p:txBody>
      </p:sp>
      <p:sp>
        <p:nvSpPr>
          <p:cNvPr id="60" name="Espaço Reservado para Texto 2">
            <a:extLst>
              <a:ext uri="{FF2B5EF4-FFF2-40B4-BE49-F238E27FC236}">
                <a16:creationId xmlns:a16="http://schemas.microsoft.com/office/drawing/2014/main" id="{D4FEDD19-A7BA-45BB-93A0-F1E896C9F26D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6339926" y="5527896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</a:t>
            </a:r>
          </a:p>
        </p:txBody>
      </p:sp>
      <p:sp>
        <p:nvSpPr>
          <p:cNvPr id="64" name="Espaço Reservado para Texto 2">
            <a:extLst>
              <a:ext uri="{FF2B5EF4-FFF2-40B4-BE49-F238E27FC236}">
                <a16:creationId xmlns:a16="http://schemas.microsoft.com/office/drawing/2014/main" id="{A12F0175-7AEE-46B1-9590-D4A427680DC7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6229878" y="5655557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</a:t>
            </a:r>
          </a:p>
        </p:txBody>
      </p:sp>
      <p:sp>
        <p:nvSpPr>
          <p:cNvPr id="61" name="Espaço Reservado para Texto 2">
            <a:extLst>
              <a:ext uri="{FF2B5EF4-FFF2-40B4-BE49-F238E27FC236}">
                <a16:creationId xmlns:a16="http://schemas.microsoft.com/office/drawing/2014/main" id="{5026D39F-46AB-4680-9A52-F367344A3531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8759806" y="5513214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</a:t>
            </a:r>
          </a:p>
        </p:txBody>
      </p:sp>
      <p:sp>
        <p:nvSpPr>
          <p:cNvPr id="65" name="Espaço Reservado para Texto 2">
            <a:extLst>
              <a:ext uri="{FF2B5EF4-FFF2-40B4-BE49-F238E27FC236}">
                <a16:creationId xmlns:a16="http://schemas.microsoft.com/office/drawing/2014/main" id="{04E11FE2-6320-4E8C-A5B3-8104AF329ADA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8634432" y="5640875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pPr rtl="0"/>
            <a:r>
              <a:rPr lang="pt-BR" noProof="0"/>
              <a:t>20XX</a:t>
            </a:r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pPr rtl="0"/>
            <a:r>
              <a:rPr lang="pt-BR" noProof="0"/>
              <a:t>Apresentação</a:t>
            </a:r>
          </a:p>
        </p:txBody>
      </p:sp>
      <p:sp>
        <p:nvSpPr>
          <p:cNvPr id="9" name="Espaço Reservado para o Número do Slide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pPr rtl="0"/>
            <a:fld id="{B5CEABB6-07DC-46E8-9B57-56EC44A396E5}" type="slidenum">
              <a:rPr lang="pt-BR" noProof="0" smtClean="0"/>
              <a:t>‹nº›</a:t>
            </a:fld>
            <a:endParaRPr lang="pt-BR" noProof="0"/>
          </a:p>
        </p:txBody>
      </p:sp>
      <p:pic>
        <p:nvPicPr>
          <p:cNvPr id="13" name="Gráfico 12">
            <a:extLst>
              <a:ext uri="{FF2B5EF4-FFF2-40B4-BE49-F238E27FC236}">
                <a16:creationId xmlns:a16="http://schemas.microsoft.com/office/drawing/2014/main" id="{B0DFD584-E5CF-41EF-B51E-679CE22DDF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73953"/>
            <a:ext cx="2057400" cy="1647825"/>
          </a:xfrm>
          <a:prstGeom prst="rect">
            <a:avLst/>
          </a:prstGeom>
        </p:spPr>
      </p:pic>
      <p:pic>
        <p:nvPicPr>
          <p:cNvPr id="14" name="Gráfico 13">
            <a:extLst>
              <a:ext uri="{FF2B5EF4-FFF2-40B4-BE49-F238E27FC236}">
                <a16:creationId xmlns:a16="http://schemas.microsoft.com/office/drawing/2014/main" id="{E5C02DDF-25A6-42C7-9525-F279CE2095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49000" y="5180889"/>
            <a:ext cx="11430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0955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pt-BR" noProof="0"/>
              <a:t>CLIQUE PARA EDITAR O ESTILO DO TÍTULO MESTRE</a:t>
            </a:r>
          </a:p>
        </p:txBody>
      </p:sp>
      <p:sp>
        <p:nvSpPr>
          <p:cNvPr id="11" name="Espaço Reservado para Conteúdo 10">
            <a:extLst>
              <a:ext uri="{FF2B5EF4-FFF2-40B4-BE49-F238E27FC236}">
                <a16:creationId xmlns:a16="http://schemas.microsoft.com/office/drawing/2014/main" id="{ADC2540D-94C4-405B-8607-0CEDD6F54B9C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1075447" y="2370670"/>
            <a:ext cx="1856232" cy="1664208"/>
          </a:xfrm>
        </p:spPr>
        <p:txBody>
          <a:bodyPr rtlCol="0"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 rtl="0"/>
            <a:r>
              <a:rPr lang="pt-BR" noProof="0"/>
              <a:t>Clique para adicionar o conteúdo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200" y="3788813"/>
            <a:ext cx="2330726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#</a:t>
            </a:r>
          </a:p>
        </p:txBody>
      </p:sp>
      <p:sp>
        <p:nvSpPr>
          <p:cNvPr id="17" name="Espaço Reservado para Texto 2">
            <a:extLst>
              <a:ext uri="{FF2B5EF4-FFF2-40B4-BE49-F238E27FC236}">
                <a16:creationId xmlns:a16="http://schemas.microsoft.com/office/drawing/2014/main" id="{E43D2F47-FAF2-42C2-967D-251DD4B940D7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838200" y="4464810"/>
            <a:ext cx="2330726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8200" y="5120722"/>
            <a:ext cx="2330726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24" name="Espaço Reservado para Conteúdo 10">
            <a:extLst>
              <a:ext uri="{FF2B5EF4-FFF2-40B4-BE49-F238E27FC236}">
                <a16:creationId xmlns:a16="http://schemas.microsoft.com/office/drawing/2014/main" id="{11C6EC54-ADFA-4CFF-9E9B-DC7E96C854C2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3805651" y="2370670"/>
            <a:ext cx="1856232" cy="1664208"/>
          </a:xfrm>
        </p:spPr>
        <p:txBody>
          <a:bodyPr rtlCol="0"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 rtl="0"/>
            <a:r>
              <a:rPr lang="pt-BR" noProof="0"/>
              <a:t>Clique para adicionar o conteúdo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3562665" y="3788813"/>
            <a:ext cx="2342205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#</a:t>
            </a:r>
          </a:p>
        </p:txBody>
      </p:sp>
      <p:sp>
        <p:nvSpPr>
          <p:cNvPr id="18" name="Espaço Reservado para Texto 4">
            <a:extLst>
              <a:ext uri="{FF2B5EF4-FFF2-40B4-BE49-F238E27FC236}">
                <a16:creationId xmlns:a16="http://schemas.microsoft.com/office/drawing/2014/main" id="{3322C250-87FC-4F14-A42C-FFDA120D0D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62665" y="4464810"/>
            <a:ext cx="2342205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pt-BR" noProof="0"/>
              <a:t>CLIQUE PARA EDITAR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3562665" y="5120722"/>
            <a:ext cx="2342205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25" name="Espaço Reservado para Conteúdo 10">
            <a:extLst>
              <a:ext uri="{FF2B5EF4-FFF2-40B4-BE49-F238E27FC236}">
                <a16:creationId xmlns:a16="http://schemas.microsoft.com/office/drawing/2014/main" id="{1B6DD41C-FCE2-4AC6-A235-2FF1B905DAAD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6530117" y="2370670"/>
            <a:ext cx="1856232" cy="1664208"/>
          </a:xfrm>
        </p:spPr>
        <p:txBody>
          <a:bodyPr rtlCol="0"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 rtl="0"/>
            <a:r>
              <a:rPr lang="pt-BR" noProof="0"/>
              <a:t>Clique para adicionar o conteúdo</a:t>
            </a:r>
          </a:p>
        </p:txBody>
      </p:sp>
      <p:sp>
        <p:nvSpPr>
          <p:cNvPr id="21" name="Espaço Reservado para Texto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298609" y="3788813"/>
            <a:ext cx="2330726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#</a:t>
            </a:r>
          </a:p>
        </p:txBody>
      </p:sp>
      <p:sp>
        <p:nvSpPr>
          <p:cNvPr id="19" name="Espaço Reservado para Texto 2">
            <a:extLst>
              <a:ext uri="{FF2B5EF4-FFF2-40B4-BE49-F238E27FC236}">
                <a16:creationId xmlns:a16="http://schemas.microsoft.com/office/drawing/2014/main" id="{D3C675D6-83FA-4036-B516-098EDCAF2506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298609" y="4464810"/>
            <a:ext cx="2330726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</a:t>
            </a:r>
          </a:p>
        </p:txBody>
      </p:sp>
      <p:sp>
        <p:nvSpPr>
          <p:cNvPr id="22" name="Espaço Reservado para Conteúdo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6298609" y="5120722"/>
            <a:ext cx="2330726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26" name="Espaço Reservado para Conteúdo 10">
            <a:extLst>
              <a:ext uri="{FF2B5EF4-FFF2-40B4-BE49-F238E27FC236}">
                <a16:creationId xmlns:a16="http://schemas.microsoft.com/office/drawing/2014/main" id="{CEB4C3DB-E51E-4479-90C2-DFE5DB4B2482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9260321" y="2370670"/>
            <a:ext cx="1856232" cy="1664208"/>
          </a:xfrm>
        </p:spPr>
        <p:txBody>
          <a:bodyPr rtlCol="0"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 rtl="0"/>
            <a:r>
              <a:rPr lang="pt-BR" noProof="0"/>
              <a:t>Clique para adicionar o conteúdo</a:t>
            </a:r>
          </a:p>
        </p:txBody>
      </p:sp>
      <p:sp>
        <p:nvSpPr>
          <p:cNvPr id="14" name="Espaço Reservado para Texto 2">
            <a:extLst>
              <a:ext uri="{FF2B5EF4-FFF2-40B4-BE49-F238E27FC236}">
                <a16:creationId xmlns:a16="http://schemas.microsoft.com/office/drawing/2014/main" id="{84A1E92D-A5BF-4268-BFF3-1418A1F03589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9023074" y="3788457"/>
            <a:ext cx="2330726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#</a:t>
            </a:r>
          </a:p>
        </p:txBody>
      </p:sp>
      <p:sp>
        <p:nvSpPr>
          <p:cNvPr id="23" name="Espaço Reservado para Texto 2">
            <a:extLst>
              <a:ext uri="{FF2B5EF4-FFF2-40B4-BE49-F238E27FC236}">
                <a16:creationId xmlns:a16="http://schemas.microsoft.com/office/drawing/2014/main" id="{B6439AAC-8A96-4015-8A87-ED8DF7027B60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9023074" y="4464454"/>
            <a:ext cx="2330726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</a:t>
            </a:r>
          </a:p>
        </p:txBody>
      </p:sp>
      <p:cxnSp>
        <p:nvCxnSpPr>
          <p:cNvPr id="16" name="Conector Reto 15">
            <a:extLst>
              <a:ext uri="{FF2B5EF4-FFF2-40B4-BE49-F238E27FC236}">
                <a16:creationId xmlns:a16="http://schemas.microsoft.com/office/drawing/2014/main" id="{463D7850-C2A6-43CE-BBE4-8E81A0A59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238250" cy="1328057"/>
          </a:xfrm>
          <a:prstGeom prst="line">
            <a:avLst/>
          </a:prstGeom>
          <a:ln w="31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to 19">
            <a:extLst>
              <a:ext uri="{FF2B5EF4-FFF2-40B4-BE49-F238E27FC236}">
                <a16:creationId xmlns:a16="http://schemas.microsoft.com/office/drawing/2014/main" id="{EBAD3E03-2E3B-440C-9105-6F9D33006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3790950" cy="892177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Espaço Reservado para Conteúdo 3">
            <a:extLst>
              <a:ext uri="{FF2B5EF4-FFF2-40B4-BE49-F238E27FC236}">
                <a16:creationId xmlns:a16="http://schemas.microsoft.com/office/drawing/2014/main" id="{492F9083-A886-4EEB-94D6-1FAE6DC33000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9023074" y="5120366"/>
            <a:ext cx="2330726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pt-BR" noProof="0"/>
              <a:t>20XX</a:t>
            </a:r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pt-BR" noProof="0"/>
              <a:t>Apresentação</a:t>
            </a:r>
          </a:p>
        </p:txBody>
      </p:sp>
      <p:sp>
        <p:nvSpPr>
          <p:cNvPr id="9" name="Espaço Reservado para o Número do Slide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3866963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Resu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5" y="1671639"/>
            <a:ext cx="5111750" cy="1204912"/>
          </a:xfrm>
        </p:spPr>
        <p:txBody>
          <a:bodyPr rtlCol="0" anchor="b">
            <a:normAutofit/>
          </a:bodyPr>
          <a:lstStyle>
            <a:lvl1pPr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pt-BR" noProof="0"/>
              <a:t>CLIQUE PARA EDITAR O ESTILO DO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476875" y="3682546"/>
            <a:ext cx="5111750" cy="1525588"/>
          </a:xfrm>
        </p:spPr>
        <p:txBody>
          <a:bodyPr rtlCol="0" anchor="b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cxnSp>
        <p:nvCxnSpPr>
          <p:cNvPr id="23" name="Conector Reto 22">
            <a:extLst>
              <a:ext uri="{FF2B5EF4-FFF2-40B4-BE49-F238E27FC236}">
                <a16:creationId xmlns:a16="http://schemas.microsoft.com/office/drawing/2014/main" id="{D87F08D6-2CA7-4A5A-BE34-07113DCA535D}"/>
              </a:ext>
            </a:extLst>
          </p:cNvPr>
          <p:cNvCxnSpPr>
            <a:cxnSpLocks/>
          </p:cNvCxnSpPr>
          <p:nvPr/>
        </p:nvCxnSpPr>
        <p:spPr>
          <a:xfrm flipH="1" flipV="1">
            <a:off x="0" y="876300"/>
            <a:ext cx="4762500" cy="1628775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A768C87F-B9C3-4DFF-8454-F3F52CE4346B}"/>
              </a:ext>
            </a:extLst>
          </p:cNvPr>
          <p:cNvCxnSpPr>
            <a:cxnSpLocks/>
          </p:cNvCxnSpPr>
          <p:nvPr/>
        </p:nvCxnSpPr>
        <p:spPr>
          <a:xfrm flipH="1" flipV="1">
            <a:off x="2638425" y="0"/>
            <a:ext cx="2124076" cy="5186363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Espaço Reservado para Data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pt-BR" noProof="0"/>
              <a:t>20XX</a:t>
            </a:r>
          </a:p>
        </p:txBody>
      </p:sp>
      <p:sp>
        <p:nvSpPr>
          <p:cNvPr id="22" name="Espaço Reservado para Rodapé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pt-BR" noProof="0"/>
              <a:t>Apresentação</a:t>
            </a:r>
          </a:p>
        </p:txBody>
      </p:sp>
      <p:sp>
        <p:nvSpPr>
          <p:cNvPr id="24" name="Espaço Reservado para o Número do Slide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6163167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Fechamento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rtlCol="0" anchor="b">
            <a:noAutofit/>
          </a:bodyPr>
          <a:lstStyle>
            <a:lvl1pPr algn="l">
              <a:defRPr sz="3200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BR" noProof="0"/>
              <a:t>CLIQUE PARA EDITAR O ESTILO DO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267200" y="3238103"/>
            <a:ext cx="4179570" cy="2004161"/>
          </a:xfrm>
        </p:spPr>
        <p:txBody>
          <a:bodyPr rtlCol="0">
            <a:normAutofit/>
          </a:bodyPr>
          <a:lstStyle>
            <a:lvl1pPr marL="0" indent="0" algn="l">
              <a:lnSpc>
                <a:spcPct val="15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 noProof="0"/>
              <a:t>Clique para editar o estilo de subtítulo Mestre</a:t>
            </a:r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ED3361C9-310A-4255-A94E-B77588962D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9" name="Espaço Reservado para Data 6">
            <a:extLst>
              <a:ext uri="{FF2B5EF4-FFF2-40B4-BE49-F238E27FC236}">
                <a16:creationId xmlns:a16="http://schemas.microsoft.com/office/drawing/2014/main" id="{BF358517-D7B7-40D0-A9D0-B650C808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pt-BR" noProof="0"/>
              <a:t>20XX</a:t>
            </a:r>
          </a:p>
        </p:txBody>
      </p:sp>
      <p:sp>
        <p:nvSpPr>
          <p:cNvPr id="10" name="Espaço Reservado para Rodapé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pt-BR" noProof="0"/>
              <a:t>Apresentação</a:t>
            </a:r>
          </a:p>
        </p:txBody>
      </p:sp>
      <p:sp>
        <p:nvSpPr>
          <p:cNvPr id="11" name="Espaço Reservado para o Número do Slide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4293551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Elemento Gráfico 7">
            <a:extLst>
              <a:ext uri="{FF2B5EF4-FFF2-40B4-BE49-F238E27FC236}">
                <a16:creationId xmlns:a16="http://schemas.microsoft.com/office/drawing/2014/main" id="{D514C6BF-376E-43E8-881D-2E76742699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5488815" y="0"/>
            <a:ext cx="6703185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499" y="1020445"/>
            <a:ext cx="3171825" cy="1325563"/>
          </a:xfrm>
        </p:spPr>
        <p:txBody>
          <a:bodyPr rtlCol="0" anchor="b">
            <a:normAutofit/>
          </a:bodyPr>
          <a:lstStyle>
            <a:lvl1pPr>
              <a:defRPr sz="2800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BR" noProof="0"/>
              <a:t>CLIQUE PARA EDITAR O ESTILO DO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33499" y="2924175"/>
            <a:ext cx="3171825" cy="2519363"/>
          </a:xfrm>
        </p:spPr>
        <p:txBody>
          <a:bodyPr rtlCol="0">
            <a:normAutofit/>
          </a:bodyPr>
          <a:lstStyle>
            <a:lvl1pPr marL="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39F5093-3C53-4152-B8FE-0522E0795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pt-BR" noProof="0"/>
              <a:t>20XX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pt-BR" noProof="0"/>
              <a:t>Apresentação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pt-BR" noProof="0" smtClean="0"/>
              <a:t>‹nº›</a:t>
            </a:fld>
            <a:endParaRPr lang="pt-BR" noProof="0"/>
          </a:p>
        </p:txBody>
      </p:sp>
      <p:pic>
        <p:nvPicPr>
          <p:cNvPr id="9" name="Imagem 8" descr="Desenho de um círculo&#10;&#10;Descrição gerada automaticamente com confiança média">
            <a:extLst>
              <a:ext uri="{FF2B5EF4-FFF2-40B4-BE49-F238E27FC236}">
                <a16:creationId xmlns:a16="http://schemas.microsoft.com/office/drawing/2014/main" id="{C8B1C837-D477-4F08-2AEB-53EF091E162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Texturize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70376" y="6207850"/>
            <a:ext cx="1152071" cy="650147"/>
          </a:xfrm>
          <a:prstGeom prst="rect">
            <a:avLst/>
          </a:prstGeom>
        </p:spPr>
      </p:pic>
      <p:pic>
        <p:nvPicPr>
          <p:cNvPr id="10" name="Imagem 9" descr="Logotipo, nome da empresa&#10;&#10;Descrição gerada automaticamente">
            <a:extLst>
              <a:ext uri="{FF2B5EF4-FFF2-40B4-BE49-F238E27FC236}">
                <a16:creationId xmlns:a16="http://schemas.microsoft.com/office/drawing/2014/main" id="{861A7781-37D7-5328-B36C-BE0B23853292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alphaModFix amt="7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Texturize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706429" y="6207851"/>
            <a:ext cx="1152071" cy="650147"/>
          </a:xfrm>
          <a:prstGeom prst="rect">
            <a:avLst/>
          </a:prstGeom>
        </p:spPr>
      </p:pic>
      <p:pic>
        <p:nvPicPr>
          <p:cNvPr id="11" name="Imagem 10" descr="Texto&#10;&#10;Descrição gerada automaticamente">
            <a:extLst>
              <a:ext uri="{FF2B5EF4-FFF2-40B4-BE49-F238E27FC236}">
                <a16:creationId xmlns:a16="http://schemas.microsoft.com/office/drawing/2014/main" id="{A026C086-027C-A917-422F-D98CFDDB34F8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alphaModFix amt="50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Texturize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039929" y="6207851"/>
            <a:ext cx="1152071" cy="650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2703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inha do temp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ráfico 10">
            <a:extLst>
              <a:ext uri="{FF2B5EF4-FFF2-40B4-BE49-F238E27FC236}">
                <a16:creationId xmlns:a16="http://schemas.microsoft.com/office/drawing/2014/main" id="{9D2AF524-D4B4-4A3A-9CE4-EDAFE1D5A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13884" y="0"/>
            <a:ext cx="10078116" cy="6858000"/>
          </a:xfrm>
          <a:custGeom>
            <a:avLst/>
            <a:gdLst>
              <a:gd name="connsiteX0" fmla="*/ 3793236 w 10078116"/>
              <a:gd name="connsiteY0" fmla="*/ 6858000 h 6858000"/>
              <a:gd name="connsiteX1" fmla="*/ 0 w 10078116"/>
              <a:gd name="connsiteY1" fmla="*/ 0 h 6858000"/>
              <a:gd name="connsiteX2" fmla="*/ 10078116 w 10078116"/>
              <a:gd name="connsiteY2" fmla="*/ 0 h 6858000"/>
              <a:gd name="connsiteX3" fmla="*/ 10078116 w 100781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78116" h="6858000">
                <a:moveTo>
                  <a:pt x="3793236" y="6858000"/>
                </a:moveTo>
                <a:lnTo>
                  <a:pt x="0" y="0"/>
                </a:lnTo>
                <a:lnTo>
                  <a:pt x="10078116" y="0"/>
                </a:lnTo>
                <a:lnTo>
                  <a:pt x="10078116" y="685800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E3987A5-99A6-4B33-BAAF-531596353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09419"/>
            <a:ext cx="4082142" cy="585788"/>
          </a:xfrm>
        </p:spPr>
        <p:txBody>
          <a:bodyPr rtlCol="0">
            <a:normAutofit/>
          </a:bodyPr>
          <a:lstStyle>
            <a:lvl1pPr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pt-BR" noProof="0"/>
              <a:t>CLIQUE PARA EDITAR O TÍTULO</a:t>
            </a:r>
          </a:p>
        </p:txBody>
      </p:sp>
      <p:sp>
        <p:nvSpPr>
          <p:cNvPr id="16" name="Espaço Reservado para Texto 15">
            <a:extLst>
              <a:ext uri="{FF2B5EF4-FFF2-40B4-BE49-F238E27FC236}">
                <a16:creationId xmlns:a16="http://schemas.microsoft.com/office/drawing/2014/main" id="{3BABF6CA-407C-4BF0-8234-1321A676E75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8318" y="1481138"/>
            <a:ext cx="2141764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160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CLIQUE PARA EDITAR OS ESTILOS DE TEXTO MESTRE</a:t>
            </a:r>
          </a:p>
        </p:txBody>
      </p:sp>
      <p:sp>
        <p:nvSpPr>
          <p:cNvPr id="17" name="Espaço Reservado para Texto 15">
            <a:extLst>
              <a:ext uri="{FF2B5EF4-FFF2-40B4-BE49-F238E27FC236}">
                <a16:creationId xmlns:a16="http://schemas.microsoft.com/office/drawing/2014/main" id="{76D8129B-5B68-421C-968C-3663C86EFC7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4375" y="2557463"/>
            <a:ext cx="2141764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160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CLIQUE PARA EDITAR OS ESTILOS DE TEXTO MESTRE</a:t>
            </a:r>
          </a:p>
        </p:txBody>
      </p:sp>
      <p:sp>
        <p:nvSpPr>
          <p:cNvPr id="18" name="Espaço Reservado para Texto 15">
            <a:extLst>
              <a:ext uri="{FF2B5EF4-FFF2-40B4-BE49-F238E27FC236}">
                <a16:creationId xmlns:a16="http://schemas.microsoft.com/office/drawing/2014/main" id="{6C741DCA-8EBD-44F5-9D38-E938A628ADC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20800" y="3633788"/>
            <a:ext cx="2141764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160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CLIQUE PARA EDITAR OS ESTILOS DE TEXTO MESTRE</a:t>
            </a:r>
          </a:p>
        </p:txBody>
      </p:sp>
      <p:sp>
        <p:nvSpPr>
          <p:cNvPr id="19" name="Espaço Reservado para Texto 15">
            <a:extLst>
              <a:ext uri="{FF2B5EF4-FFF2-40B4-BE49-F238E27FC236}">
                <a16:creationId xmlns:a16="http://schemas.microsoft.com/office/drawing/2014/main" id="{5C43C6B1-A1BD-4A90-8B4B-F361C1BEDD2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905000" y="4710114"/>
            <a:ext cx="2141764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160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CLIQUE PARA EDITAR OS ESTILOS DE TEXTO MESTRE</a:t>
            </a:r>
          </a:p>
        </p:txBody>
      </p:sp>
      <p:sp>
        <p:nvSpPr>
          <p:cNvPr id="34" name="Espaço Reservado para Texto 15">
            <a:extLst>
              <a:ext uri="{FF2B5EF4-FFF2-40B4-BE49-F238E27FC236}">
                <a16:creationId xmlns:a16="http://schemas.microsoft.com/office/drawing/2014/main" id="{0C66E1BD-33F0-4B94-BF94-CD4698F85C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1535" y="1594478"/>
            <a:ext cx="5539095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Clique para editar os estilos de texto mestre</a:t>
            </a:r>
          </a:p>
        </p:txBody>
      </p:sp>
      <p:sp>
        <p:nvSpPr>
          <p:cNvPr id="35" name="Espaço Reservado para Texto 15">
            <a:extLst>
              <a:ext uri="{FF2B5EF4-FFF2-40B4-BE49-F238E27FC236}">
                <a16:creationId xmlns:a16="http://schemas.microsoft.com/office/drawing/2014/main" id="{2D4661B1-6559-407A-9AEC-A46A0570AE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86028" y="2682564"/>
            <a:ext cx="5539095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Clique para editar os estilos de texto mestre</a:t>
            </a:r>
          </a:p>
        </p:txBody>
      </p:sp>
      <p:sp>
        <p:nvSpPr>
          <p:cNvPr id="36" name="Espaço Reservado para Texto 15">
            <a:extLst>
              <a:ext uri="{FF2B5EF4-FFF2-40B4-BE49-F238E27FC236}">
                <a16:creationId xmlns:a16="http://schemas.microsoft.com/office/drawing/2014/main" id="{DCC983F7-6A25-42C0-811C-EA32138C5B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76937" y="3755394"/>
            <a:ext cx="5539095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Clique para editar os estilos de texto mestre</a:t>
            </a:r>
          </a:p>
        </p:txBody>
      </p:sp>
      <p:sp>
        <p:nvSpPr>
          <p:cNvPr id="37" name="Espaço Reservado para Texto 15">
            <a:extLst>
              <a:ext uri="{FF2B5EF4-FFF2-40B4-BE49-F238E27FC236}">
                <a16:creationId xmlns:a16="http://schemas.microsoft.com/office/drawing/2014/main" id="{E83DA0EB-27DD-416A-8DA5-4AFDC8587E5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5279" y="4824430"/>
            <a:ext cx="5539095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Clique para editar os estilos de texto mestre</a:t>
            </a: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D3795F91-C721-4363-956D-756673AE7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53515" y="5023933"/>
            <a:ext cx="1513211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8AC14461-E27D-413D-B31A-47B74646A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759917" y="3948451"/>
            <a:ext cx="1513211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4D6AEA4C-7710-4829-BA87-8DD77F159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173453" y="2872686"/>
            <a:ext cx="1513211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E9BD473E-6203-491C-87AC-54AC0AB23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586263" y="1796083"/>
            <a:ext cx="1513211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74DC36F-5D3E-439D-80B5-32633FC34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pPr rtl="0"/>
            <a:r>
              <a:rPr lang="pt-BR" noProof="0"/>
              <a:t>20XX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6C710A8A-CEC9-4787-A745-C28DD965F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155823" y="6356350"/>
            <a:ext cx="1808712" cy="365125"/>
          </a:xfrm>
        </p:spPr>
        <p:txBody>
          <a:bodyPr rtlCol="0"/>
          <a:lstStyle>
            <a:lvl1pPr algn="l">
              <a:defRPr sz="900"/>
            </a:lvl1pPr>
          </a:lstStyle>
          <a:p>
            <a:pPr rtl="0"/>
            <a:r>
              <a:rPr lang="pt-BR" noProof="0"/>
              <a:t>Apresentação</a:t>
            </a:r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4162BD04-8F01-472A-9456-4702A221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0528123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na do Conteúdo 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ítulo 1">
            <a:extLst>
              <a:ext uri="{FF2B5EF4-FFF2-40B4-BE49-F238E27FC236}">
                <a16:creationId xmlns:a16="http://schemas.microsoft.com/office/drawing/2014/main" id="{42ACEF30-0520-40B3-A1F1-F3D2530563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pt-BR" noProof="0"/>
              <a:t>CLIQUE PARA EDITAR O ESTILO DO TÍTULO MESTRE</a:t>
            </a:r>
          </a:p>
        </p:txBody>
      </p:sp>
      <p:sp>
        <p:nvSpPr>
          <p:cNvPr id="15" name="Espaço Reservado para Texto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85900" y="2563123"/>
            <a:ext cx="4031945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pt-BR" noProof="0"/>
              <a:t>CLIQUE PARA ADICIONAR UM SUBTÍTULO</a:t>
            </a:r>
          </a:p>
        </p:txBody>
      </p:sp>
      <p:sp>
        <p:nvSpPr>
          <p:cNvPr id="17" name="Espaço Reservado para Texto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85664" y="3070348"/>
            <a:ext cx="4031030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31" name="Espaço Reservado para Texto 15">
            <a:extLst>
              <a:ext uri="{FF2B5EF4-FFF2-40B4-BE49-F238E27FC236}">
                <a16:creationId xmlns:a16="http://schemas.microsoft.com/office/drawing/2014/main" id="{87DD41A9-B6B3-48D9-A3A6-831B39C9158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73004" y="2563123"/>
            <a:ext cx="4031945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pt-BR" noProof="0"/>
              <a:t>CLIQUE PARA ADICIONAR UM SUBTÍTULO</a:t>
            </a:r>
          </a:p>
        </p:txBody>
      </p:sp>
      <p:sp>
        <p:nvSpPr>
          <p:cNvPr id="32" name="Espaço Reservado para Texto 18">
            <a:extLst>
              <a:ext uri="{FF2B5EF4-FFF2-40B4-BE49-F238E27FC236}">
                <a16:creationId xmlns:a16="http://schemas.microsoft.com/office/drawing/2014/main" id="{FB791E68-EDF5-4CC2-8774-A27AEF1D25E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73143" y="3070348"/>
            <a:ext cx="4031030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33" name="Espaço Reservado para Texto 15">
            <a:extLst>
              <a:ext uri="{FF2B5EF4-FFF2-40B4-BE49-F238E27FC236}">
                <a16:creationId xmlns:a16="http://schemas.microsoft.com/office/drawing/2014/main" id="{AA224F82-7E0C-4EBF-97D3-132481DBCDA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85899" y="4319431"/>
            <a:ext cx="4031945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pt-BR" noProof="0"/>
              <a:t>CLIQUE PARA ADICIONAR UM SUBTÍTULO</a:t>
            </a:r>
          </a:p>
        </p:txBody>
      </p:sp>
      <p:sp>
        <p:nvSpPr>
          <p:cNvPr id="34" name="Espaço Reservado para Texto 18">
            <a:extLst>
              <a:ext uri="{FF2B5EF4-FFF2-40B4-BE49-F238E27FC236}">
                <a16:creationId xmlns:a16="http://schemas.microsoft.com/office/drawing/2014/main" id="{699D24C6-4AFB-4222-8E0C-4D11CD9C0FF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86412" y="4826656"/>
            <a:ext cx="4031030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12" name="Espaço Reservado para Texto 15">
            <a:extLst>
              <a:ext uri="{FF2B5EF4-FFF2-40B4-BE49-F238E27FC236}">
                <a16:creationId xmlns:a16="http://schemas.microsoft.com/office/drawing/2014/main" id="{3B05E19C-DF33-4515-AC52-F95850810EC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72630" y="4319431"/>
            <a:ext cx="4031945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pt-BR" noProof="0"/>
              <a:t>CLIQUE PARA ADICIONAR UM SUBTÍTULO</a:t>
            </a:r>
          </a:p>
        </p:txBody>
      </p:sp>
      <p:sp>
        <p:nvSpPr>
          <p:cNvPr id="13" name="Espaço Reservado para Texto 18">
            <a:extLst>
              <a:ext uri="{FF2B5EF4-FFF2-40B4-BE49-F238E27FC236}">
                <a16:creationId xmlns:a16="http://schemas.microsoft.com/office/drawing/2014/main" id="{C0EBC62D-442C-45D3-B66B-C6578FBB337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673143" y="4826656"/>
            <a:ext cx="4031030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 rtlCol="0"/>
          <a:lstStyle/>
          <a:p>
            <a:pPr rtl="0"/>
            <a:r>
              <a:rPr lang="pt-BR" noProof="0"/>
              <a:t>20XX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 rtlCol="0"/>
          <a:lstStyle/>
          <a:p>
            <a:pPr rtl="0"/>
            <a:r>
              <a:rPr lang="pt-BR" noProof="0"/>
              <a:t>Apresentação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pt-BR" noProof="0" smtClean="0"/>
              <a:t>‹nº›</a:t>
            </a:fld>
            <a:endParaRPr lang="pt-BR" noProof="0"/>
          </a:p>
        </p:txBody>
      </p:sp>
      <p:cxnSp>
        <p:nvCxnSpPr>
          <p:cNvPr id="2" name="Conector Reto 1">
            <a:extLst>
              <a:ext uri="{FF2B5EF4-FFF2-40B4-BE49-F238E27FC236}">
                <a16:creationId xmlns:a16="http://schemas.microsoft.com/office/drawing/2014/main" id="{9298DCF7-7DC1-4618-8133-F63847B0A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688388" y="0"/>
            <a:ext cx="3503612" cy="23529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ector Reto 5">
            <a:extLst>
              <a:ext uri="{FF2B5EF4-FFF2-40B4-BE49-F238E27FC236}">
                <a16:creationId xmlns:a16="http://schemas.microsoft.com/office/drawing/2014/main" id="{653A6567-233D-4A3B-B52B-DE7E5E35A1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720943" y="0"/>
            <a:ext cx="2471057" cy="2699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áfico 6">
            <a:extLst>
              <a:ext uri="{FF2B5EF4-FFF2-40B4-BE49-F238E27FC236}">
                <a16:creationId xmlns:a16="http://schemas.microsoft.com/office/drawing/2014/main" id="{64D564EB-CA78-42C6-AD76-3C4E7B3AEA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73953"/>
            <a:ext cx="2057400" cy="1647825"/>
          </a:xfrm>
          <a:prstGeom prst="rect">
            <a:avLst/>
          </a:prstGeom>
        </p:spPr>
      </p:pic>
      <p:pic>
        <p:nvPicPr>
          <p:cNvPr id="8" name="Gráfico 7">
            <a:extLst>
              <a:ext uri="{FF2B5EF4-FFF2-40B4-BE49-F238E27FC236}">
                <a16:creationId xmlns:a16="http://schemas.microsoft.com/office/drawing/2014/main" id="{1CFFBB3A-BDCF-4878-8D04-E8BB9A050E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49000" y="5180889"/>
            <a:ext cx="11430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487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na do Conteúdo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ítulo 1">
            <a:extLst>
              <a:ext uri="{FF2B5EF4-FFF2-40B4-BE49-F238E27FC236}">
                <a16:creationId xmlns:a16="http://schemas.microsoft.com/office/drawing/2014/main" id="{42ACEF30-0520-40B3-A1F1-F3D2530563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08760" y="4156405"/>
            <a:ext cx="3139440" cy="1325563"/>
          </a:xfrm>
        </p:spPr>
        <p:txBody>
          <a:bodyPr rtlCol="0" anchor="b">
            <a:normAutofit/>
          </a:bodyPr>
          <a:lstStyle>
            <a:lvl1pPr algn="l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pt-BR" noProof="0"/>
              <a:t>CLIQUE PARA EDITAR O ESTILO DO TÍTULO MESTRE</a:t>
            </a:r>
          </a:p>
        </p:txBody>
      </p:sp>
      <p:sp>
        <p:nvSpPr>
          <p:cNvPr id="15" name="Espaço Reservado para Texto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1530635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pt-BR" noProof="0"/>
              <a:t>CLIQUE PARA ADICIONAR UM SUBTÍTULO</a:t>
            </a:r>
          </a:p>
        </p:txBody>
      </p:sp>
      <p:sp>
        <p:nvSpPr>
          <p:cNvPr id="17" name="Espaço Reservado para Texto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1860060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16" name="Espaço Reservado para Texto 15">
            <a:extLst>
              <a:ext uri="{FF2B5EF4-FFF2-40B4-BE49-F238E27FC236}">
                <a16:creationId xmlns:a16="http://schemas.microsoft.com/office/drawing/2014/main" id="{07D6A00C-D56B-4E8B-B992-7DA51D3C726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2630431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pt-BR" noProof="0"/>
              <a:t>CLIQUE PARA ADICIONAR UM SUBTÍTULO</a:t>
            </a:r>
          </a:p>
        </p:txBody>
      </p:sp>
      <p:sp>
        <p:nvSpPr>
          <p:cNvPr id="18" name="Espaço Reservado para Texto 18">
            <a:extLst>
              <a:ext uri="{FF2B5EF4-FFF2-40B4-BE49-F238E27FC236}">
                <a16:creationId xmlns:a16="http://schemas.microsoft.com/office/drawing/2014/main" id="{DA90DA32-7E6A-4713-BDC9-73910E2A0E6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2959856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19" name="Espaço Reservado para Texto 15">
            <a:extLst>
              <a:ext uri="{FF2B5EF4-FFF2-40B4-BE49-F238E27FC236}">
                <a16:creationId xmlns:a16="http://schemas.microsoft.com/office/drawing/2014/main" id="{D7E57261-C874-4DFD-AF7D-F9EC50B3BFD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3730227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pt-BR" noProof="0"/>
              <a:t>CLIQUE PARA ADICIONAR UM SUBTÍTULO</a:t>
            </a:r>
          </a:p>
        </p:txBody>
      </p:sp>
      <p:sp>
        <p:nvSpPr>
          <p:cNvPr id="20" name="Espaço Reservado para Texto 18">
            <a:extLst>
              <a:ext uri="{FF2B5EF4-FFF2-40B4-BE49-F238E27FC236}">
                <a16:creationId xmlns:a16="http://schemas.microsoft.com/office/drawing/2014/main" id="{843F77CE-098F-4777-8C30-5CEE7954D14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059652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23" name="Espaço Reservado para Texto 15">
            <a:extLst>
              <a:ext uri="{FF2B5EF4-FFF2-40B4-BE49-F238E27FC236}">
                <a16:creationId xmlns:a16="http://schemas.microsoft.com/office/drawing/2014/main" id="{4CAE269A-B6AB-42A6-9575-6057FA25A29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20106" y="4830024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pt-BR" noProof="0"/>
              <a:t>CLIQUE PARA ADICIONAR UM SUBTÍTULO</a:t>
            </a:r>
          </a:p>
        </p:txBody>
      </p:sp>
      <p:sp>
        <p:nvSpPr>
          <p:cNvPr id="24" name="Espaço Reservado para Texto 18">
            <a:extLst>
              <a:ext uri="{FF2B5EF4-FFF2-40B4-BE49-F238E27FC236}">
                <a16:creationId xmlns:a16="http://schemas.microsoft.com/office/drawing/2014/main" id="{46866A49-A3A8-4869-961C-EB41F6BC784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19680" y="5159449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947516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pt-BR" noProof="0"/>
              <a:t>20XX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161955" y="6356350"/>
            <a:ext cx="3243942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pt-BR" noProof="0"/>
              <a:t>Apresentação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pic>
        <p:nvPicPr>
          <p:cNvPr id="2" name="Gráfico 1">
            <a:extLst>
              <a:ext uri="{FF2B5EF4-FFF2-40B4-BE49-F238E27FC236}">
                <a16:creationId xmlns:a16="http://schemas.microsoft.com/office/drawing/2014/main" id="{6D8D9106-8780-461D-9091-E074B0A3C9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-4696" y="-1"/>
            <a:ext cx="4896735" cy="4385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9504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roduçã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075" y="1671639"/>
            <a:ext cx="5111750" cy="1204912"/>
          </a:xfrm>
        </p:spPr>
        <p:txBody>
          <a:bodyPr rtlCol="0" anchor="b">
            <a:normAutofit/>
          </a:bodyPr>
          <a:lstStyle>
            <a:lvl1pPr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pt-BR" noProof="0"/>
              <a:t>CLIQUE PARA EDITAR O ESTILO DO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62075" y="3660774"/>
            <a:ext cx="5111750" cy="1525588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49FBD260-5143-4B12-B9F8-33E48D548909}"/>
              </a:ext>
            </a:extLst>
          </p:cNvPr>
          <p:cNvCxnSpPr/>
          <p:nvPr/>
        </p:nvCxnSpPr>
        <p:spPr>
          <a:xfrm>
            <a:off x="9096375" y="1497012"/>
            <a:ext cx="3095625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to 22">
            <a:extLst>
              <a:ext uri="{FF2B5EF4-FFF2-40B4-BE49-F238E27FC236}">
                <a16:creationId xmlns:a16="http://schemas.microsoft.com/office/drawing/2014/main" id="{D87F08D6-2CA7-4A5A-BE34-07113DCA535D}"/>
              </a:ext>
            </a:extLst>
          </p:cNvPr>
          <p:cNvCxnSpPr/>
          <p:nvPr/>
        </p:nvCxnSpPr>
        <p:spPr>
          <a:xfrm flipH="1">
            <a:off x="6953250" y="-25401"/>
            <a:ext cx="3790950" cy="6902451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Espaço Reservado para Data 6">
            <a:extLst>
              <a:ext uri="{FF2B5EF4-FFF2-40B4-BE49-F238E27FC236}">
                <a16:creationId xmlns:a16="http://schemas.microsoft.com/office/drawing/2014/main" id="{70146B66-4F07-44BE-8AAB-48EA5170DA8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pt-BR" noProof="0"/>
              <a:t>20XX</a:t>
            </a:r>
          </a:p>
        </p:txBody>
      </p:sp>
      <p:sp>
        <p:nvSpPr>
          <p:cNvPr id="10" name="Espaço Reservado para Rodapé 7">
            <a:extLst>
              <a:ext uri="{FF2B5EF4-FFF2-40B4-BE49-F238E27FC236}">
                <a16:creationId xmlns:a16="http://schemas.microsoft.com/office/drawing/2014/main" id="{3A927BE5-2F4C-4EBD-9093-C4ED6E3025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24463" y="6356350"/>
            <a:ext cx="1743075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pt-BR" noProof="0"/>
              <a:t>Apresentação</a:t>
            </a:r>
          </a:p>
        </p:txBody>
      </p:sp>
      <p:sp>
        <p:nvSpPr>
          <p:cNvPr id="11" name="Espaço Reservado para o Número do Slide 8">
            <a:extLst>
              <a:ext uri="{FF2B5EF4-FFF2-40B4-BE49-F238E27FC236}">
                <a16:creationId xmlns:a16="http://schemas.microsoft.com/office/drawing/2014/main" id="{C4C1336B-CF5E-42FF-80E8-7D33A2D64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293278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valo da Seção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2571235"/>
            <a:ext cx="4179570" cy="1715531"/>
          </a:xfrm>
        </p:spPr>
        <p:txBody>
          <a:bodyPr rtlCol="0" anchor="ctr">
            <a:noAutofit/>
          </a:bodyPr>
          <a:lstStyle>
            <a:lvl1pPr algn="l">
              <a:defRPr sz="3600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BR" noProof="0"/>
              <a:t>CLIQUE PARA EDITAR O ESTILO DO TÍTULO MESTRE</a:t>
            </a:r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F05D2CCB-CCFC-4A8A-ADA9-C1E4D13B96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6688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áfico 6">
            <a:extLst>
              <a:ext uri="{FF2B5EF4-FFF2-40B4-BE49-F238E27FC236}">
                <a16:creationId xmlns:a16="http://schemas.microsoft.com/office/drawing/2014/main" id="{AEE644D4-F9A4-4237-BD5C-4B97ABA933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558165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2FF67A8-55FA-435D-A18C-96D63D22B5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20169" y="1152771"/>
            <a:ext cx="5431971" cy="846301"/>
          </a:xfrm>
        </p:spPr>
        <p:txBody>
          <a:bodyPr rtlCol="0" anchor="t">
            <a:normAutofit/>
          </a:bodyPr>
          <a:lstStyle>
            <a:lvl1pPr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pt-BR" noProof="0"/>
              <a:t>CLIQUE PARA EDITAR O ESTILO DO TÍTULO MESTRE</a:t>
            </a:r>
          </a:p>
        </p:txBody>
      </p: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BDAC7E4E-FE06-4E90-8107-6B543E5515ED}"/>
              </a:ext>
            </a:extLst>
          </p:cNvPr>
          <p:cNvCxnSpPr/>
          <p:nvPr/>
        </p:nvCxnSpPr>
        <p:spPr>
          <a:xfrm flipV="1">
            <a:off x="2209800" y="0"/>
            <a:ext cx="2438400" cy="68580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spaço Reservado para Texto 15">
            <a:extLst>
              <a:ext uri="{FF2B5EF4-FFF2-40B4-BE49-F238E27FC236}">
                <a16:creationId xmlns:a16="http://schemas.microsoft.com/office/drawing/2014/main" id="{3864668D-D640-4ABF-BB9A-D60176660F0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2469515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pt-BR" noProof="0"/>
              <a:t>CLIQUE PARA ADICIONAR UM SUBTÍTULO</a:t>
            </a:r>
          </a:p>
        </p:txBody>
      </p:sp>
      <p:sp>
        <p:nvSpPr>
          <p:cNvPr id="12" name="Espaço Reservado para Texto 18">
            <a:extLst>
              <a:ext uri="{FF2B5EF4-FFF2-40B4-BE49-F238E27FC236}">
                <a16:creationId xmlns:a16="http://schemas.microsoft.com/office/drawing/2014/main" id="{2E289D5A-B06B-43D4-A3CA-3B06C4D49F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2798940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13" name="Espaço Reservado para Texto 15">
            <a:extLst>
              <a:ext uri="{FF2B5EF4-FFF2-40B4-BE49-F238E27FC236}">
                <a16:creationId xmlns:a16="http://schemas.microsoft.com/office/drawing/2014/main" id="{1DCC2995-DE17-436D-82AE-6E107865CB7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3569311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pt-BR" noProof="0"/>
              <a:t>CLIQUE PARA ADICIONAR UM SUBTÍTULO</a:t>
            </a:r>
          </a:p>
        </p:txBody>
      </p:sp>
      <p:sp>
        <p:nvSpPr>
          <p:cNvPr id="14" name="Espaço Reservado para Texto 18">
            <a:extLst>
              <a:ext uri="{FF2B5EF4-FFF2-40B4-BE49-F238E27FC236}">
                <a16:creationId xmlns:a16="http://schemas.microsoft.com/office/drawing/2014/main" id="{C7E70A65-1FB1-4F42-854B-8213ED73F79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3898736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15" name="Espaço Reservado para Texto 15">
            <a:extLst>
              <a:ext uri="{FF2B5EF4-FFF2-40B4-BE49-F238E27FC236}">
                <a16:creationId xmlns:a16="http://schemas.microsoft.com/office/drawing/2014/main" id="{45657994-DC61-4DEB-BB2B-65DFCA997AF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4669107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pt-BR" noProof="0"/>
              <a:t>CLIQUE PARA ADICIONAR UM SUBTÍTULO</a:t>
            </a:r>
          </a:p>
        </p:txBody>
      </p:sp>
      <p:sp>
        <p:nvSpPr>
          <p:cNvPr id="16" name="Espaço Reservado para Texto 18">
            <a:extLst>
              <a:ext uri="{FF2B5EF4-FFF2-40B4-BE49-F238E27FC236}">
                <a16:creationId xmlns:a16="http://schemas.microsoft.com/office/drawing/2014/main" id="{18397EE2-60CD-47FD-AF8F-83A5324D9D1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998532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17" name="Espaço Reservado para Data 2">
            <a:extLst>
              <a:ext uri="{FF2B5EF4-FFF2-40B4-BE49-F238E27FC236}">
                <a16:creationId xmlns:a16="http://schemas.microsoft.com/office/drawing/2014/main" id="{1E25EFF1-65C7-4F93-8740-46885C6BEA57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947516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pt-BR" noProof="0"/>
              <a:t>20XX</a:t>
            </a:r>
          </a:p>
        </p:txBody>
      </p:sp>
      <p:sp>
        <p:nvSpPr>
          <p:cNvPr id="18" name="Espaço Reservado para Rodapé 3">
            <a:extLst>
              <a:ext uri="{FF2B5EF4-FFF2-40B4-BE49-F238E27FC236}">
                <a16:creationId xmlns:a16="http://schemas.microsoft.com/office/drawing/2014/main" id="{C16D80BF-B599-4FC0-ABD5-98777872FE5F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161955" y="6356350"/>
            <a:ext cx="3243942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pt-BR" noProof="0"/>
              <a:t>Apresentação</a:t>
            </a:r>
          </a:p>
        </p:txBody>
      </p:sp>
      <p:sp>
        <p:nvSpPr>
          <p:cNvPr id="19" name="Espaço Reservado para o Número do Slide 4">
            <a:extLst>
              <a:ext uri="{FF2B5EF4-FFF2-40B4-BE49-F238E27FC236}">
                <a16:creationId xmlns:a16="http://schemas.microsoft.com/office/drawing/2014/main" id="{F64421B1-FF90-4939-90BD-8206DE5036D0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647987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údo Trê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pt-BR" noProof="0"/>
              <a:t>CLIQUE PARA EDITAR O ESTILO DO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43104" y="2776936"/>
            <a:ext cx="2882475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243104" y="3834606"/>
            <a:ext cx="2882475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47665" y="2776936"/>
            <a:ext cx="2896671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pt-BR" noProof="0"/>
              <a:t>CLIQUE PARA EDITAR O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647665" y="3834606"/>
            <a:ext cx="2896671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21" name="Espaço Reservado para Texto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066421" y="2776936"/>
            <a:ext cx="2882475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22" name="Espaço Reservado para Conteúdo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8066421" y="3834606"/>
            <a:ext cx="2882475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pt-BR" noProof="0"/>
              <a:t>20XX</a:t>
            </a:r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pt-BR" noProof="0"/>
              <a:t>Apresentação</a:t>
            </a:r>
          </a:p>
        </p:txBody>
      </p:sp>
      <p:sp>
        <p:nvSpPr>
          <p:cNvPr id="9" name="Espaço Reservado para o Número do Slide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pt-BR" noProof="0" smtClean="0"/>
              <a:t>‹nº›</a:t>
            </a:fld>
            <a:endParaRPr lang="pt-BR" noProof="0"/>
          </a:p>
        </p:txBody>
      </p:sp>
      <p:cxnSp>
        <p:nvCxnSpPr>
          <p:cNvPr id="16" name="Conector Reto 15">
            <a:extLst>
              <a:ext uri="{FF2B5EF4-FFF2-40B4-BE49-F238E27FC236}">
                <a16:creationId xmlns:a16="http://schemas.microsoft.com/office/drawing/2014/main" id="{463D7850-C2A6-43CE-BBE4-8E81A0A59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238250" cy="3105150"/>
          </a:xfrm>
          <a:prstGeom prst="line">
            <a:avLst/>
          </a:prstGeom>
          <a:ln w="31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to 19">
            <a:extLst>
              <a:ext uri="{FF2B5EF4-FFF2-40B4-BE49-F238E27FC236}">
                <a16:creationId xmlns:a16="http://schemas.microsoft.com/office/drawing/2014/main" id="{EBAD3E03-2E3B-440C-9105-6F9D33006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2238376" cy="24765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31895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pt-BR" noProof="0"/>
              <a:t>20XX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pt-BR" noProof="0"/>
              <a:t>Apresentação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928452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70" r:id="rId3"/>
    <p:sldLayoutId id="2147483688" r:id="rId4"/>
    <p:sldLayoutId id="2147483694" r:id="rId5"/>
    <p:sldLayoutId id="2147483697" r:id="rId6"/>
    <p:sldLayoutId id="2147483673" r:id="rId7"/>
    <p:sldLayoutId id="2147483676" r:id="rId8"/>
    <p:sldLayoutId id="2147483672" r:id="rId9"/>
    <p:sldLayoutId id="2147483699" r:id="rId10"/>
    <p:sldLayoutId id="2147483671" r:id="rId11"/>
    <p:sldLayoutId id="2147483700" r:id="rId12"/>
    <p:sldLayoutId id="2147483692" r:id="rId13"/>
    <p:sldLayoutId id="2147483681" r:id="rId14"/>
    <p:sldLayoutId id="2147483674" r:id="rId15"/>
    <p:sldLayoutId id="2147483675" r:id="rId16"/>
    <p:sldLayoutId id="2147483696" r:id="rId17"/>
    <p:sldLayoutId id="2147483677" r:id="rId18"/>
    <p:sldLayoutId id="2147483678" r:id="rId19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44.png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12" Type="http://schemas.openxmlformats.org/officeDocument/2006/relationships/image" Target="../media/image4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microsoft.com/office/2007/relationships/hdphoto" Target="../media/hdphoto2.wdp"/><Relationship Id="rId11" Type="http://schemas.openxmlformats.org/officeDocument/2006/relationships/image" Target="../media/image42.png"/><Relationship Id="rId5" Type="http://schemas.openxmlformats.org/officeDocument/2006/relationships/image" Target="../media/image6.png"/><Relationship Id="rId10" Type="http://schemas.openxmlformats.org/officeDocument/2006/relationships/image" Target="../media/image41.png"/><Relationship Id="rId4" Type="http://schemas.microsoft.com/office/2007/relationships/hdphoto" Target="../media/hdphoto1.wdp"/><Relationship Id="rId9" Type="http://schemas.openxmlformats.org/officeDocument/2006/relationships/image" Target="../media/image40.png"/><Relationship Id="rId14" Type="http://schemas.openxmlformats.org/officeDocument/2006/relationships/image" Target="../media/image45.png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microsoft.com/office/2007/relationships/hdphoto" Target="../media/hdphoto2.wdp"/><Relationship Id="rId5" Type="http://schemas.openxmlformats.org/officeDocument/2006/relationships/image" Target="../media/image6.png"/><Relationship Id="rId4" Type="http://schemas.microsoft.com/office/2007/relationships/hdphoto" Target="../media/hdphoto1.wdp"/><Relationship Id="rId9" Type="http://schemas.openxmlformats.org/officeDocument/2006/relationships/image" Target="../media/image46.png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microsoft.com/office/2007/relationships/hdphoto" Target="../media/hdphoto2.wdp"/><Relationship Id="rId5" Type="http://schemas.openxmlformats.org/officeDocument/2006/relationships/image" Target="../media/image6.png"/><Relationship Id="rId4" Type="http://schemas.microsoft.com/office/2007/relationships/hdphoto" Target="../media/hdphoto1.wdp"/><Relationship Id="rId9" Type="http://schemas.openxmlformats.org/officeDocument/2006/relationships/image" Target="../media/image47.png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microsoft.com/office/2007/relationships/hdphoto" Target="../media/hdphoto2.wdp"/><Relationship Id="rId5" Type="http://schemas.openxmlformats.org/officeDocument/2006/relationships/image" Target="../media/image6.png"/><Relationship Id="rId4" Type="http://schemas.microsoft.com/office/2007/relationships/hdphoto" Target="../media/hdphoto1.wdp"/><Relationship Id="rId9" Type="http://schemas.openxmlformats.org/officeDocument/2006/relationships/image" Target="../media/image48.png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microsoft.com/office/2007/relationships/hdphoto" Target="../media/hdphoto2.wdp"/><Relationship Id="rId5" Type="http://schemas.openxmlformats.org/officeDocument/2006/relationships/image" Target="../media/image6.png"/><Relationship Id="rId4" Type="http://schemas.microsoft.com/office/2007/relationships/hdphoto" Target="../media/hdphoto1.wdp"/><Relationship Id="rId9" Type="http://schemas.openxmlformats.org/officeDocument/2006/relationships/image" Target="../media/image49.png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microsoft.com/office/2007/relationships/hdphoto" Target="../media/hdphoto2.wdp"/><Relationship Id="rId5" Type="http://schemas.openxmlformats.org/officeDocument/2006/relationships/image" Target="../media/image6.png"/><Relationship Id="rId4" Type="http://schemas.microsoft.com/office/2007/relationships/hdphoto" Target="../media/hdphoto1.wdp"/><Relationship Id="rId9" Type="http://schemas.openxmlformats.org/officeDocument/2006/relationships/image" Target="../media/image50.png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microsoft.com/office/2007/relationships/hdphoto" Target="../media/hdphoto2.wdp"/><Relationship Id="rId5" Type="http://schemas.openxmlformats.org/officeDocument/2006/relationships/image" Target="../media/image6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51.png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microsoft.com/office/2007/relationships/hdphoto" Target="../media/hdphoto2.wdp"/><Relationship Id="rId5" Type="http://schemas.openxmlformats.org/officeDocument/2006/relationships/image" Target="../media/image6.png"/><Relationship Id="rId10" Type="http://schemas.microsoft.com/office/2007/relationships/hdphoto" Target="../media/hdphoto5.wdp"/><Relationship Id="rId4" Type="http://schemas.microsoft.com/office/2007/relationships/hdphoto" Target="../media/hdphoto1.wdp"/><Relationship Id="rId9" Type="http://schemas.openxmlformats.org/officeDocument/2006/relationships/image" Target="../media/image52.png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6" Type="http://schemas.microsoft.com/office/2007/relationships/hdphoto" Target="../media/hdphoto2.wdp"/><Relationship Id="rId5" Type="http://schemas.openxmlformats.org/officeDocument/2006/relationships/image" Target="../media/image6.png"/><Relationship Id="rId10" Type="http://schemas.microsoft.com/office/2007/relationships/hdphoto" Target="../media/hdphoto6.wdp"/><Relationship Id="rId4" Type="http://schemas.microsoft.com/office/2007/relationships/hdphoto" Target="../media/hdphoto1.wdp"/><Relationship Id="rId9" Type="http://schemas.openxmlformats.org/officeDocument/2006/relationships/image" Target="../media/image53.png"/></Relationships>
</file>

<file path=ppt/slides/_rels/slide19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6" Type="http://schemas.microsoft.com/office/2007/relationships/hdphoto" Target="../media/hdphoto2.wdp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32.jpg"/><Relationship Id="rId7" Type="http://schemas.microsoft.com/office/2007/relationships/hdphoto" Target="../media/hdphoto1.wd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microsoft.com/office/2007/relationships/hdphoto" Target="../media/hdphoto3.wdp"/><Relationship Id="rId5" Type="http://schemas.openxmlformats.org/officeDocument/2006/relationships/image" Target="../media/image34.jpeg"/><Relationship Id="rId10" Type="http://schemas.openxmlformats.org/officeDocument/2006/relationships/image" Target="../media/image7.png"/><Relationship Id="rId4" Type="http://schemas.openxmlformats.org/officeDocument/2006/relationships/image" Target="../media/image33.jpg"/><Relationship Id="rId9" Type="http://schemas.microsoft.com/office/2007/relationships/hdphoto" Target="../media/hdphoto2.wdp"/></Relationships>
</file>

<file path=ppt/slides/_rels/slide20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6" Type="http://schemas.microsoft.com/office/2007/relationships/hdphoto" Target="../media/hdphoto2.wdp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s/_rels/slide21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6" Type="http://schemas.microsoft.com/office/2007/relationships/hdphoto" Target="../media/hdphoto2.wdp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s/_rels/slide22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6" Type="http://schemas.microsoft.com/office/2007/relationships/hdphoto" Target="../media/hdphoto2.wdp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s/_rels/slide23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6" Type="http://schemas.microsoft.com/office/2007/relationships/hdphoto" Target="../media/hdphoto2.wdp"/><Relationship Id="rId5" Type="http://schemas.openxmlformats.org/officeDocument/2006/relationships/image" Target="../media/image6.png"/><Relationship Id="rId10" Type="http://schemas.openxmlformats.org/officeDocument/2006/relationships/hyperlink" Target="https://ri.b3.com.br/en/financial-information/annual-report/" TargetMode="External"/><Relationship Id="rId4" Type="http://schemas.microsoft.com/office/2007/relationships/hdphoto" Target="../media/hdphoto1.wdp"/><Relationship Id="rId9" Type="http://schemas.openxmlformats.org/officeDocument/2006/relationships/hyperlink" Target="https://www.bcb.gov.br/controleinflacao/taxaselic" TargetMode="Externa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microsoft.com/office/2007/relationships/hdphoto" Target="../media/hdphoto2.wdp"/><Relationship Id="rId5" Type="http://schemas.openxmlformats.org/officeDocument/2006/relationships/image" Target="../media/image6.png"/><Relationship Id="rId10" Type="http://schemas.openxmlformats.org/officeDocument/2006/relationships/image" Target="../media/image36.png"/><Relationship Id="rId4" Type="http://schemas.microsoft.com/office/2007/relationships/hdphoto" Target="../media/hdphoto1.wdp"/><Relationship Id="rId9" Type="http://schemas.openxmlformats.org/officeDocument/2006/relationships/image" Target="../media/image35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microsoft.com/office/2007/relationships/hdphoto" Target="../media/hdphoto2.wdp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microsoft.com/office/2007/relationships/hdphoto" Target="../media/hdphoto2.wdp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microsoft.com/office/2007/relationships/hdphoto" Target="../media/hdphoto2.wdp"/><Relationship Id="rId5" Type="http://schemas.openxmlformats.org/officeDocument/2006/relationships/image" Target="../media/image6.png"/><Relationship Id="rId4" Type="http://schemas.microsoft.com/office/2007/relationships/hdphoto" Target="../media/hdphoto1.wdp"/><Relationship Id="rId9" Type="http://schemas.openxmlformats.org/officeDocument/2006/relationships/image" Target="../media/image37.pn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microsoft.com/office/2007/relationships/hdphoto" Target="../media/hdphoto2.wdp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microsoft.com/office/2007/relationships/hdphoto" Target="../media/hdphoto2.wdp"/><Relationship Id="rId5" Type="http://schemas.openxmlformats.org/officeDocument/2006/relationships/image" Target="../media/image6.png"/><Relationship Id="rId4" Type="http://schemas.microsoft.com/office/2007/relationships/hdphoto" Target="../media/hdphoto1.wdp"/><Relationship Id="rId9" Type="http://schemas.openxmlformats.org/officeDocument/2006/relationships/image" Target="../media/image38.jpg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microsoft.com/office/2007/relationships/hdphoto" Target="../media/hdphoto2.wdp"/><Relationship Id="rId5" Type="http://schemas.openxmlformats.org/officeDocument/2006/relationships/image" Target="../media/image6.png"/><Relationship Id="rId4" Type="http://schemas.microsoft.com/office/2007/relationships/hdphoto" Target="../media/hdphoto1.wdp"/><Relationship Id="rId9" Type="http://schemas.openxmlformats.org/officeDocument/2006/relationships/image" Target="../media/image3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084365"/>
            <a:ext cx="12192000" cy="5773634"/>
          </a:xfrm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lang="pt-BR" sz="4300" b="1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Light Condensed" panose="020B0502040204020203" pitchFamily="34" charset="0"/>
                <a:cs typeface="Times New Roman" panose="02020603050405020304" pitchFamily="18" charset="0"/>
              </a:rPr>
            </a:br>
            <a:br>
              <a:rPr lang="pt-BR" sz="4300" b="1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Light Condensed" panose="020B0502040204020203" pitchFamily="34" charset="0"/>
                <a:cs typeface="Times New Roman" panose="02020603050405020304" pitchFamily="18" charset="0"/>
              </a:rPr>
            </a:br>
            <a:r>
              <a:rPr lang="pt-BR" sz="4300" b="1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Light Condensed" panose="020B0502040204020203" pitchFamily="34" charset="0"/>
                <a:cs typeface="Times New Roman" panose="02020603050405020304" pitchFamily="18" charset="0"/>
              </a:rPr>
              <a:t>A</a:t>
            </a:r>
            <a:r>
              <a:rPr lang="pt-BR" sz="4300" b="1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Light Condensed" panose="020B0502040204020203" pitchFamily="34" charset="0"/>
                <a:cs typeface="Times New Roman" panose="02020603050405020304" pitchFamily="18" charset="0"/>
              </a:rPr>
              <a:t>nálise Exploratória do Impacto da Pandemia da COVID-19 na Economia Sob Ótica dos Índices de Segmentos e Setoriais da Bolsa de Valores Brasileira</a:t>
            </a:r>
            <a:br>
              <a:rPr lang="pt-BR" sz="4300" b="1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Light Condensed" panose="020B0502040204020203" pitchFamily="34" charset="0"/>
                <a:cs typeface="Times New Roman" panose="02020603050405020304" pitchFamily="18" charset="0"/>
              </a:rPr>
            </a:br>
            <a:br>
              <a:rPr lang="pt-BR" sz="4300" b="1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Light Condensed" panose="020B0502040204020203" pitchFamily="34" charset="0"/>
                <a:cs typeface="Times New Roman" panose="02020603050405020304" pitchFamily="18" charset="0"/>
              </a:rPr>
            </a:b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FBF4EF">
                    <a:lumMod val="50000"/>
                  </a:srgbClr>
                </a:solidFill>
                <a:effectLst/>
                <a:uLnTx/>
                <a:uFillTx/>
                <a:latin typeface="Bahnschrift Light Condensed" panose="020B0502040204020203" pitchFamily="34" charset="0"/>
                <a:ea typeface="+mn-ea"/>
                <a:cs typeface="Times New Roman" panose="02020603050405020304" pitchFamily="18" charset="0"/>
              </a:rPr>
              <a:t>Guilherme César Gomes</a:t>
            </a:r>
            <a:b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FBF4EF">
                    <a:lumMod val="50000"/>
                  </a:srgbClr>
                </a:solidFill>
                <a:effectLst/>
                <a:uLnTx/>
                <a:uFillTx/>
                <a:latin typeface="Bahnschrift Light Condensed" panose="020B0502040204020203" pitchFamily="34" charset="0"/>
                <a:ea typeface="+mn-ea"/>
                <a:cs typeface="Times New Roman" panose="02020603050405020304" pitchFamily="18" charset="0"/>
              </a:rPr>
            </a:b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srgbClr val="FBF4EF">
                    <a:lumMod val="50000"/>
                  </a:srgbClr>
                </a:solidFill>
                <a:effectLst/>
                <a:uLnTx/>
                <a:uFillTx/>
                <a:latin typeface="Bahnschrift Light Condensed" panose="020B0502040204020203" pitchFamily="34" charset="0"/>
                <a:ea typeface="+mn-ea"/>
                <a:cs typeface="Times New Roman" panose="02020603050405020304" pitchFamily="18" charset="0"/>
              </a:rPr>
              <a:t>Orientador: Prof. Luciano Ribeiro</a:t>
            </a:r>
            <a:b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srgbClr val="FBF4EF">
                    <a:lumMod val="50000"/>
                  </a:srgbClr>
                </a:solidFill>
                <a:effectLst/>
                <a:uLnTx/>
                <a:uFillTx/>
                <a:latin typeface="Bahnschrift Light Condensed" panose="020B0502040204020203" pitchFamily="34" charset="0"/>
                <a:ea typeface="+mn-ea"/>
                <a:cs typeface="Times New Roman" panose="02020603050405020304" pitchFamily="18" charset="0"/>
              </a:rPr>
            </a:b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srgbClr val="FBF4EF">
                    <a:lumMod val="50000"/>
                  </a:srgbClr>
                </a:solidFill>
                <a:effectLst/>
                <a:uLnTx/>
                <a:uFillTx/>
                <a:latin typeface="Bahnschrift Light Condensed" panose="020B0502040204020203" pitchFamily="34" charset="0"/>
                <a:ea typeface="+mn-ea"/>
                <a:cs typeface="Times New Roman" panose="02020603050405020304" pitchFamily="18" charset="0"/>
              </a:rPr>
              <a:t>Coorientador: Prof. Luiz </a:t>
            </a:r>
            <a:r>
              <a:rPr kumimoji="0" lang="pt-BR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BF4EF">
                    <a:lumMod val="50000"/>
                  </a:srgbClr>
                </a:solidFill>
                <a:effectLst/>
                <a:uLnTx/>
                <a:uFillTx/>
                <a:latin typeface="Bahnschrift Light Condensed" panose="020B0502040204020203" pitchFamily="34" charset="0"/>
                <a:ea typeface="+mn-ea"/>
                <a:cs typeface="Times New Roman" panose="02020603050405020304" pitchFamily="18" charset="0"/>
              </a:rPr>
              <a:t>Topin</a:t>
            </a:r>
            <a:b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srgbClr val="FBF4EF">
                    <a:lumMod val="50000"/>
                  </a:srgbClr>
                </a:solidFill>
                <a:effectLst/>
                <a:uLnTx/>
                <a:uFillTx/>
                <a:latin typeface="Bahnschrift Light Condensed" panose="020B0502040204020203" pitchFamily="34" charset="0"/>
                <a:ea typeface="+mn-ea"/>
                <a:cs typeface="Times New Roman" panose="02020603050405020304" pitchFamily="18" charset="0"/>
              </a:rPr>
            </a:br>
            <a:b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srgbClr val="FBF4EF">
                    <a:lumMod val="50000"/>
                  </a:srgbClr>
                </a:solidFill>
                <a:effectLst/>
                <a:uLnTx/>
                <a:uFillTx/>
                <a:latin typeface="Bahnschrift Light Condensed" panose="020B0502040204020203" pitchFamily="34" charset="0"/>
                <a:ea typeface="+mn-ea"/>
                <a:cs typeface="Times New Roman" panose="02020603050405020304" pitchFamily="18" charset="0"/>
              </a:rPr>
            </a:br>
            <a:b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srgbClr val="FBF4EF">
                    <a:lumMod val="50000"/>
                  </a:srgbClr>
                </a:solidFill>
                <a:effectLst/>
                <a:uLnTx/>
                <a:uFillTx/>
                <a:latin typeface="Bahnschrift Light Condensed" panose="020B0502040204020203" pitchFamily="34" charset="0"/>
                <a:ea typeface="+mn-ea"/>
                <a:cs typeface="Times New Roman" panose="02020603050405020304" pitchFamily="18" charset="0"/>
              </a:rPr>
            </a:br>
            <a:b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srgbClr val="FBF4EF">
                    <a:lumMod val="50000"/>
                  </a:srgbClr>
                </a:solidFill>
                <a:effectLst/>
                <a:uLnTx/>
                <a:uFillTx/>
                <a:latin typeface="Bahnschrift Light Condensed" panose="020B0502040204020203" pitchFamily="34" charset="0"/>
                <a:ea typeface="+mn-ea"/>
                <a:cs typeface="Times New Roman" panose="02020603050405020304" pitchFamily="18" charset="0"/>
              </a:rPr>
            </a:b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srgbClr val="F7F6F3">
                    <a:lumMod val="50000"/>
                  </a:srgbClr>
                </a:solidFill>
                <a:effectLst/>
                <a:uLnTx/>
                <a:uFillTx/>
                <a:latin typeface="Bahnschrift Light Condensed" panose="020B0502040204020203" pitchFamily="34" charset="0"/>
                <a:ea typeface="+mn-ea"/>
                <a:cs typeface="Times New Roman" panose="02020603050405020304" pitchFamily="18" charset="0"/>
              </a:rPr>
              <a:t>Programa de Pós-Graduação em Ciência de Dados da Universidade Federal do Rio Grande -  FURG</a:t>
            </a:r>
            <a:b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srgbClr val="F7F6F3">
                    <a:lumMod val="50000"/>
                  </a:srgbClr>
                </a:solidFill>
                <a:effectLst/>
                <a:uLnTx/>
                <a:uFillTx/>
                <a:latin typeface="Bahnschrift Light Condensed" panose="020B0502040204020203" pitchFamily="34" charset="0"/>
                <a:ea typeface="+mn-ea"/>
                <a:cs typeface="Times New Roman" panose="02020603050405020304" pitchFamily="18" charset="0"/>
              </a:rPr>
            </a:br>
            <a:b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srgbClr val="FBF4EF">
                    <a:lumMod val="50000"/>
                  </a:srgbClr>
                </a:solidFill>
                <a:effectLst/>
                <a:uLnTx/>
                <a:uFillTx/>
                <a:latin typeface="Bahnschrift Light Condensed" panose="020B0502040204020203" pitchFamily="34" charset="0"/>
                <a:ea typeface="+mn-ea"/>
                <a:cs typeface="Times New Roman" panose="02020603050405020304" pitchFamily="18" charset="0"/>
              </a:rPr>
            </a:br>
            <a:b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srgbClr val="FBF4EF">
                    <a:lumMod val="50000"/>
                  </a:srgbClr>
                </a:solidFill>
                <a:effectLst/>
                <a:uLnTx/>
                <a:uFillTx/>
                <a:latin typeface="Bahnschrift Light Condensed" panose="020B0502040204020203" pitchFamily="34" charset="0"/>
                <a:ea typeface="+mn-ea"/>
                <a:cs typeface="Times New Roman" panose="02020603050405020304" pitchFamily="18" charset="0"/>
              </a:rPr>
            </a:br>
            <a:endParaRPr lang="pt-BR" sz="4300" dirty="0">
              <a:solidFill>
                <a:schemeClr val="tx1">
                  <a:lumMod val="95000"/>
                  <a:lumOff val="5000"/>
                </a:schemeClr>
              </a:solidFill>
              <a:latin typeface="Bahnschrift Light Condensed" panose="020B0502040204020203" pitchFamily="34" charset="0"/>
            </a:endParaRPr>
          </a:p>
        </p:txBody>
      </p:sp>
      <p:pic>
        <p:nvPicPr>
          <p:cNvPr id="24" name="Imagem 23" descr="Desenho de um círculo&#10;&#10;Descrição gerada automaticamente com confiança média">
            <a:extLst>
              <a:ext uri="{FF2B5EF4-FFF2-40B4-BE49-F238E27FC236}">
                <a16:creationId xmlns:a16="http://schemas.microsoft.com/office/drawing/2014/main" id="{9D4351EA-48B0-F7AA-E691-BA675DFDC39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Texturize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" y="16778"/>
            <a:ext cx="2197916" cy="889233"/>
          </a:xfrm>
          <a:prstGeom prst="rect">
            <a:avLst/>
          </a:prstGeom>
        </p:spPr>
      </p:pic>
      <p:pic>
        <p:nvPicPr>
          <p:cNvPr id="26" name="Imagem 25" descr="Logotipo, nome da empresa&#10;&#10;Descrição gerada automaticamente">
            <a:extLst>
              <a:ext uri="{FF2B5EF4-FFF2-40B4-BE49-F238E27FC236}">
                <a16:creationId xmlns:a16="http://schemas.microsoft.com/office/drawing/2014/main" id="{AA19DF04-9DA0-A88D-EBCB-A86FBBD553E5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Texturize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614863" y="10575"/>
            <a:ext cx="2197916" cy="889233"/>
          </a:xfrm>
          <a:prstGeom prst="rect">
            <a:avLst/>
          </a:prstGeom>
        </p:spPr>
      </p:pic>
      <p:pic>
        <p:nvPicPr>
          <p:cNvPr id="28" name="Imagem 27" descr="Texto&#10;&#10;Descrição gerada automaticamente">
            <a:extLst>
              <a:ext uri="{FF2B5EF4-FFF2-40B4-BE49-F238E27FC236}">
                <a16:creationId xmlns:a16="http://schemas.microsoft.com/office/drawing/2014/main" id="{C30160A6-5BC2-D001-6DFF-6DD7EA22E811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5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Texturize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994083" y="10574"/>
            <a:ext cx="2197916" cy="889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4253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Espaço Reservado para Data 79">
            <a:extLst>
              <a:ext uri="{FF2B5EF4-FFF2-40B4-BE49-F238E27FC236}">
                <a16:creationId xmlns:a16="http://schemas.microsoft.com/office/drawing/2014/main" id="{BC1F9D86-85D8-4FD0-B0D3-47D778722782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pt-BR" dirty="0"/>
              <a:t>2022</a:t>
            </a:r>
          </a:p>
        </p:txBody>
      </p:sp>
      <p:sp>
        <p:nvSpPr>
          <p:cNvPr id="81" name="Espaço Reservado para Rodapé 80">
            <a:extLst>
              <a:ext uri="{FF2B5EF4-FFF2-40B4-BE49-F238E27FC236}">
                <a16:creationId xmlns:a16="http://schemas.microsoft.com/office/drawing/2014/main" id="{E94F1D24-E4A1-4B59-B57E-A28453963B88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1394145" y="6363946"/>
            <a:ext cx="4114800" cy="365125"/>
          </a:xfrm>
        </p:spPr>
        <p:txBody>
          <a:bodyPr/>
          <a:lstStyle/>
          <a:p>
            <a:r>
              <a:rPr lang="pt-BR" dirty="0"/>
              <a:t>Apresentação</a:t>
            </a:r>
          </a:p>
        </p:txBody>
      </p:sp>
      <p:sp>
        <p:nvSpPr>
          <p:cNvPr id="82" name="Espaço Reservado para o Número do Slide 81">
            <a:extLst>
              <a:ext uri="{FF2B5EF4-FFF2-40B4-BE49-F238E27FC236}">
                <a16:creationId xmlns:a16="http://schemas.microsoft.com/office/drawing/2014/main" id="{CE36A058-BEC2-4BC5-A467-F2EB2A36505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3200399" y="6363946"/>
            <a:ext cx="2743200" cy="365125"/>
          </a:xfrm>
        </p:spPr>
        <p:txBody>
          <a:bodyPr/>
          <a:lstStyle/>
          <a:p>
            <a:fld id="{B5CEABB6-07DC-46E8-9B57-56EC44A396E5}" type="slidenum">
              <a:rPr lang="pt-BR" smtClean="0"/>
              <a:pPr/>
              <a:t>10</a:t>
            </a:fld>
            <a:endParaRPr lang="pt-BR" dirty="0"/>
          </a:p>
        </p:txBody>
      </p:sp>
      <p:pic>
        <p:nvPicPr>
          <p:cNvPr id="20" name="Imagem 19" descr="Desenho de um círculo&#10;&#10;Descrição gerada automaticamente com confiança média">
            <a:extLst>
              <a:ext uri="{FF2B5EF4-FFF2-40B4-BE49-F238E27FC236}">
                <a16:creationId xmlns:a16="http://schemas.microsoft.com/office/drawing/2014/main" id="{1163EF64-F643-FE9F-949C-20828924C00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Texturize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70376" y="6207850"/>
            <a:ext cx="1152071" cy="650147"/>
          </a:xfrm>
          <a:prstGeom prst="rect">
            <a:avLst/>
          </a:prstGeom>
        </p:spPr>
      </p:pic>
      <p:pic>
        <p:nvPicPr>
          <p:cNvPr id="21" name="Imagem 20" descr="Logotipo, nome da empresa&#10;&#10;Descrição gerada automaticamente">
            <a:extLst>
              <a:ext uri="{FF2B5EF4-FFF2-40B4-BE49-F238E27FC236}">
                <a16:creationId xmlns:a16="http://schemas.microsoft.com/office/drawing/2014/main" id="{1AE3C5DF-F25A-DF16-ADFE-6B85FE8FABCC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Texturize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706429" y="6207851"/>
            <a:ext cx="1152071" cy="650147"/>
          </a:xfrm>
          <a:prstGeom prst="rect">
            <a:avLst/>
          </a:prstGeom>
        </p:spPr>
      </p:pic>
      <p:pic>
        <p:nvPicPr>
          <p:cNvPr id="22" name="Imagem 21" descr="Texto&#10;&#10;Descrição gerada automaticamente">
            <a:extLst>
              <a:ext uri="{FF2B5EF4-FFF2-40B4-BE49-F238E27FC236}">
                <a16:creationId xmlns:a16="http://schemas.microsoft.com/office/drawing/2014/main" id="{554EB9E8-0301-998E-F65D-36563DFAEEED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5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Texturize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042482" y="6203860"/>
            <a:ext cx="1152071" cy="650148"/>
          </a:xfrm>
          <a:prstGeom prst="rect">
            <a:avLst/>
          </a:prstGeom>
        </p:spPr>
      </p:pic>
      <p:sp>
        <p:nvSpPr>
          <p:cNvPr id="39" name="Título 1">
            <a:extLst>
              <a:ext uri="{FF2B5EF4-FFF2-40B4-BE49-F238E27FC236}">
                <a16:creationId xmlns:a16="http://schemas.microsoft.com/office/drawing/2014/main" id="{E9E78444-D968-ABBD-0F3D-E2C941898360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6774" y="313043"/>
            <a:ext cx="3171825" cy="704675"/>
          </a:xfrm>
        </p:spPr>
        <p:txBody>
          <a:bodyPr rtlCol="0" anchor="ctr"/>
          <a:lstStyle/>
          <a:p>
            <a:pPr rtl="0"/>
            <a:r>
              <a:rPr lang="pt-BR" b="1" dirty="0">
                <a:latin typeface="Bahnschrift Light Condensed" panose="020B0502040204020203" pitchFamily="34" charset="0"/>
              </a:rPr>
              <a:t>metodologia</a:t>
            </a:r>
          </a:p>
        </p:txBody>
      </p:sp>
      <p:sp>
        <p:nvSpPr>
          <p:cNvPr id="68" name="Título 1">
            <a:extLst>
              <a:ext uri="{FF2B5EF4-FFF2-40B4-BE49-F238E27FC236}">
                <a16:creationId xmlns:a16="http://schemas.microsoft.com/office/drawing/2014/main" id="{3FC1DF0F-FA37-C696-9E5E-1083917A324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>
            <a:spLocks/>
          </p:cNvSpPr>
          <p:nvPr/>
        </p:nvSpPr>
        <p:spPr>
          <a:xfrm>
            <a:off x="914401" y="1207596"/>
            <a:ext cx="10536572" cy="4555640"/>
          </a:xfrm>
          <a:prstGeom prst="rect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endParaRPr lang="pt-BR" cap="none" dirty="0">
              <a:latin typeface="Bahnschrift Light Condensed" panose="020B0502040204020203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DAB7FD14-282B-F5F5-8BC8-490E69CE645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5464" y="1508113"/>
            <a:ext cx="2438399" cy="1895475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FFAA05B1-0054-2F3F-1459-98890958F47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699618" y="1777911"/>
            <a:ext cx="2438400" cy="1895475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B2127B7A-6229-CA64-3702-C8B065EBF0E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19974" y="2112935"/>
            <a:ext cx="2438400" cy="1895475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A2063C04-C0BF-DF28-EC79-37FB00B1B5D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147812" y="2504537"/>
            <a:ext cx="2587688" cy="1895475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FDEF8C02-824F-5023-66B8-07B4C920092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589013" y="2907041"/>
            <a:ext cx="2587688" cy="2085975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394ECF2C-586F-3F99-C731-C2AC4DCC2A5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836373" y="3621579"/>
            <a:ext cx="2587688" cy="2028825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4C1C4A05-5C18-4453-45B3-95D348C6EFB2}"/>
              </a:ext>
            </a:extLst>
          </p:cNvPr>
          <p:cNvSpPr txBox="1"/>
          <p:nvPr/>
        </p:nvSpPr>
        <p:spPr>
          <a:xfrm>
            <a:off x="3587189" y="1307994"/>
            <a:ext cx="7600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accent1">
                    <a:lumMod val="50000"/>
                  </a:schemeClr>
                </a:solidFill>
                <a:latin typeface="Bahnschrift Light Condensed" panose="020B0502040204020203" pitchFamily="34" charset="0"/>
              </a:rPr>
              <a:t>Coleta</a:t>
            </a:r>
            <a:r>
              <a:rPr lang="pt-BR" dirty="0">
                <a:latin typeface="Bahnschrift Light Condensed" panose="020B0502040204020203" pitchFamily="34" charset="0"/>
              </a:rPr>
              <a:t>	             </a:t>
            </a:r>
            <a:r>
              <a:rPr lang="pt-BR" b="1" dirty="0">
                <a:solidFill>
                  <a:schemeClr val="accent1">
                    <a:lumMod val="50000"/>
                  </a:schemeClr>
                </a:solidFill>
                <a:latin typeface="Bahnschrift Light Condensed" panose="020B0502040204020203" pitchFamily="34" charset="0"/>
              </a:rPr>
              <a:t>Tratamento</a:t>
            </a:r>
            <a:r>
              <a:rPr lang="pt-BR" dirty="0">
                <a:latin typeface="Bahnschrift Light Condensed" panose="020B0502040204020203" pitchFamily="34" charset="0"/>
              </a:rPr>
              <a:t>		</a:t>
            </a:r>
            <a:r>
              <a:rPr lang="pt-BR" b="1" dirty="0">
                <a:solidFill>
                  <a:schemeClr val="accent1">
                    <a:lumMod val="50000"/>
                  </a:schemeClr>
                </a:solidFill>
                <a:latin typeface="Bahnschrift Light Condensed" panose="020B0502040204020203" pitchFamily="34" charset="0"/>
              </a:rPr>
              <a:t>Análise e Visualização</a:t>
            </a:r>
            <a:r>
              <a:rPr lang="pt-BR" dirty="0">
                <a:latin typeface="Bahnschrift Light Condensed" panose="020B0502040204020203" pitchFamily="34" charset="0"/>
              </a:rPr>
              <a:t>		</a:t>
            </a:r>
            <a:r>
              <a:rPr lang="pt-BR" b="1" dirty="0">
                <a:solidFill>
                  <a:schemeClr val="accent1">
                    <a:lumMod val="50000"/>
                  </a:schemeClr>
                </a:solidFill>
                <a:latin typeface="Bahnschrift Light Condensed" panose="020B0502040204020203" pitchFamily="34" charset="0"/>
              </a:rPr>
              <a:t>Conclusões</a:t>
            </a:r>
          </a:p>
        </p:txBody>
      </p:sp>
      <p:sp>
        <p:nvSpPr>
          <p:cNvPr id="17" name="Seta: para a Direita 16">
            <a:extLst>
              <a:ext uri="{FF2B5EF4-FFF2-40B4-BE49-F238E27FC236}">
                <a16:creationId xmlns:a16="http://schemas.microsoft.com/office/drawing/2014/main" id="{0E92BB82-4276-4DA2-717E-C249805C04DE}"/>
              </a:ext>
            </a:extLst>
          </p:cNvPr>
          <p:cNvSpPr/>
          <p:nvPr/>
        </p:nvSpPr>
        <p:spPr>
          <a:xfrm>
            <a:off x="4403218" y="1375150"/>
            <a:ext cx="576836" cy="235038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Seta: para a Direita 29">
            <a:extLst>
              <a:ext uri="{FF2B5EF4-FFF2-40B4-BE49-F238E27FC236}">
                <a16:creationId xmlns:a16="http://schemas.microsoft.com/office/drawing/2014/main" id="{A12AFC02-74CC-7783-03D1-4D69CBCB60B6}"/>
              </a:ext>
            </a:extLst>
          </p:cNvPr>
          <p:cNvSpPr/>
          <p:nvPr/>
        </p:nvSpPr>
        <p:spPr>
          <a:xfrm>
            <a:off x="6436945" y="1399002"/>
            <a:ext cx="576836" cy="235038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Seta: para a Direita 30">
            <a:extLst>
              <a:ext uri="{FF2B5EF4-FFF2-40B4-BE49-F238E27FC236}">
                <a16:creationId xmlns:a16="http://schemas.microsoft.com/office/drawing/2014/main" id="{1273CAC2-264C-5C6A-E4CD-8C572FCFCD14}"/>
              </a:ext>
            </a:extLst>
          </p:cNvPr>
          <p:cNvSpPr/>
          <p:nvPr/>
        </p:nvSpPr>
        <p:spPr>
          <a:xfrm>
            <a:off x="9286701" y="1371973"/>
            <a:ext cx="576836" cy="235038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5AD96547-D6FB-3390-E9C0-1E8B580B2E1F}"/>
              </a:ext>
            </a:extLst>
          </p:cNvPr>
          <p:cNvSpPr txBox="1"/>
          <p:nvPr/>
        </p:nvSpPr>
        <p:spPr>
          <a:xfrm>
            <a:off x="949614" y="3421404"/>
            <a:ext cx="184331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i="1" dirty="0">
                <a:latin typeface="Bahnschrift Light Condensed" panose="020B0502040204020203" pitchFamily="34" charset="0"/>
              </a:rPr>
              <a:t>Google </a:t>
            </a:r>
            <a:r>
              <a:rPr lang="pt-BR" i="1" dirty="0" err="1">
                <a:latin typeface="Bahnschrift Light Condensed" panose="020B0502040204020203" pitchFamily="34" charset="0"/>
              </a:rPr>
              <a:t>Colaboratory</a:t>
            </a:r>
            <a:endParaRPr lang="pt-BR" i="1" dirty="0">
              <a:latin typeface="Bahnschrift Light Condensed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i="1" dirty="0">
                <a:latin typeface="Bahnschrift Light Condensed" panose="020B0502040204020203" pitchFamily="34" charset="0"/>
              </a:rPr>
              <a:t>Python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i="1" dirty="0">
                <a:latin typeface="Bahnschrift Light Condensed" panose="020B0502040204020203" pitchFamily="34" charset="0"/>
              </a:rPr>
              <a:t>Pandas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i="1" dirty="0" err="1">
                <a:latin typeface="Bahnschrift Light Condensed" panose="020B0502040204020203" pitchFamily="34" charset="0"/>
              </a:rPr>
              <a:t>Numpy</a:t>
            </a:r>
            <a:endParaRPr lang="pt-BR" i="1" dirty="0">
              <a:latin typeface="Bahnschrift Light Condensed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i="1" dirty="0" err="1">
                <a:latin typeface="Bahnschrift Light Condensed" panose="020B0502040204020203" pitchFamily="34" charset="0"/>
              </a:rPr>
              <a:t>Matplotlib</a:t>
            </a:r>
            <a:endParaRPr lang="pt-BR" i="1" dirty="0">
              <a:latin typeface="Bahnschrift Light Condensed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i="1" dirty="0" err="1">
                <a:latin typeface="Bahnschrift Light Condensed" panose="020B0502040204020203" pitchFamily="34" charset="0"/>
              </a:rPr>
              <a:t>Seaborn</a:t>
            </a:r>
            <a:endParaRPr lang="pt-BR" i="1" dirty="0">
              <a:latin typeface="Bahnschrift Light Condensed" panose="020B0502040204020203" pitchFamily="34" charset="0"/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EEE8A94F-21BF-E3C0-A359-7F5ADD05B368}"/>
              </a:ext>
            </a:extLst>
          </p:cNvPr>
          <p:cNvSpPr txBox="1"/>
          <p:nvPr/>
        </p:nvSpPr>
        <p:spPr>
          <a:xfrm>
            <a:off x="2809099" y="3844212"/>
            <a:ext cx="184331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latin typeface="Bahnschrift Light Condensed" panose="020B0502040204020203" pitchFamily="34" charset="0"/>
              </a:rPr>
              <a:t>Colunas, linhas, índices, nomes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i="1" dirty="0" err="1">
                <a:latin typeface="Bahnschrift Light Condensed" panose="020B0502040204020203" pitchFamily="34" charset="0"/>
              </a:rPr>
              <a:t>Datetime</a:t>
            </a:r>
            <a:r>
              <a:rPr lang="pt-BR" i="1" dirty="0">
                <a:latin typeface="Bahnschrift Light Condensed" panose="020B0502040204020203" pitchFamily="34" charset="0"/>
              </a:rPr>
              <a:t>, </a:t>
            </a:r>
            <a:r>
              <a:rPr lang="pt-BR" i="1" dirty="0" err="1">
                <a:latin typeface="Bahnschrift Light Condensed" panose="020B0502040204020203" pitchFamily="34" charset="0"/>
              </a:rPr>
              <a:t>floats</a:t>
            </a:r>
            <a:r>
              <a:rPr lang="pt-BR" i="1" dirty="0">
                <a:latin typeface="Bahnschrift Light Condensed" panose="020B0502040204020203" pitchFamily="34" charset="0"/>
              </a:rPr>
              <a:t>, </a:t>
            </a:r>
            <a:r>
              <a:rPr lang="pt-BR" i="1" dirty="0" err="1">
                <a:latin typeface="Bahnschrift Light Condensed" panose="020B0502040204020203" pitchFamily="34" charset="0"/>
              </a:rPr>
              <a:t>objects</a:t>
            </a:r>
            <a:r>
              <a:rPr lang="pt-BR" i="1" dirty="0">
                <a:latin typeface="Bahnschrift Light Condensed" panose="020B0502040204020203" pitchFamily="34" charset="0"/>
              </a:rPr>
              <a:t>, </a:t>
            </a:r>
            <a:r>
              <a:rPr lang="pt-BR" i="1" dirty="0" err="1">
                <a:latin typeface="Bahnschrift Light Condensed" panose="020B0502040204020203" pitchFamily="34" charset="0"/>
              </a:rPr>
              <a:t>label</a:t>
            </a:r>
            <a:endParaRPr lang="pt-BR" i="1" dirty="0">
              <a:latin typeface="Bahnschrift Light Condensed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i="1" dirty="0" err="1">
                <a:latin typeface="Bahnschrift Light Condensed" panose="020B0502040204020203" pitchFamily="34" charset="0"/>
              </a:rPr>
              <a:t>Concat</a:t>
            </a:r>
            <a:r>
              <a:rPr lang="pt-BR" i="1" dirty="0">
                <a:latin typeface="Bahnschrift Light Condensed" panose="020B0502040204020203" pitchFamily="34" charset="0"/>
              </a:rPr>
              <a:t>, </a:t>
            </a:r>
            <a:r>
              <a:rPr lang="pt-BR" i="1" dirty="0" err="1">
                <a:latin typeface="Bahnschrift Light Condensed" panose="020B0502040204020203" pitchFamily="34" charset="0"/>
              </a:rPr>
              <a:t>drop</a:t>
            </a:r>
            <a:r>
              <a:rPr lang="pt-BR" i="1" dirty="0">
                <a:latin typeface="Bahnschrift Light Condensed" panose="020B0502040204020203" pitchFamily="34" charset="0"/>
              </a:rPr>
              <a:t>, </a:t>
            </a:r>
            <a:r>
              <a:rPr lang="pt-BR" i="1" dirty="0" err="1">
                <a:latin typeface="Bahnschrift Light Condensed" panose="020B0502040204020203" pitchFamily="34" charset="0"/>
              </a:rPr>
              <a:t>loc</a:t>
            </a:r>
            <a:r>
              <a:rPr lang="pt-BR" i="1" dirty="0">
                <a:latin typeface="Bahnschrift Light Condensed" panose="020B0502040204020203" pitchFamily="34" charset="0"/>
              </a:rPr>
              <a:t>, reset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latin typeface="Bahnschrift Light Condensed" panose="020B0502040204020203" pitchFamily="34" charset="0"/>
            </a:endParaRP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6EF350E8-7928-8F5B-6782-909B473CCB78}"/>
              </a:ext>
            </a:extLst>
          </p:cNvPr>
          <p:cNvSpPr txBox="1"/>
          <p:nvPr/>
        </p:nvSpPr>
        <p:spPr>
          <a:xfrm>
            <a:off x="4691636" y="4133461"/>
            <a:ext cx="139146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i="1" dirty="0" err="1">
                <a:latin typeface="Bahnschrift Light Condensed" panose="020B0502040204020203" pitchFamily="34" charset="0"/>
              </a:rPr>
              <a:t>Nlargest</a:t>
            </a:r>
            <a:r>
              <a:rPr lang="pt-BR" i="1" dirty="0">
                <a:latin typeface="Bahnschrift Light Condensed" panose="020B0502040204020203" pitchFamily="34" charset="0"/>
              </a:rPr>
              <a:t>, </a:t>
            </a:r>
            <a:r>
              <a:rPr lang="pt-BR" i="1" dirty="0" err="1">
                <a:latin typeface="Bahnschrift Light Condensed" panose="020B0502040204020203" pitchFamily="34" charset="0"/>
              </a:rPr>
              <a:t>nsmallest</a:t>
            </a:r>
            <a:r>
              <a:rPr lang="pt-BR" i="1" dirty="0">
                <a:latin typeface="Bahnschrift Light Condensed" panose="020B0502040204020203" pitchFamily="34" charset="0"/>
              </a:rPr>
              <a:t>, </a:t>
            </a:r>
            <a:r>
              <a:rPr lang="pt-BR" i="1" dirty="0" err="1">
                <a:latin typeface="Bahnschrift Light Condensed" panose="020B0502040204020203" pitchFamily="34" charset="0"/>
              </a:rPr>
              <a:t>sort</a:t>
            </a:r>
            <a:r>
              <a:rPr lang="pt-BR" i="1" dirty="0">
                <a:latin typeface="Bahnschrift Light Condensed" panose="020B0502040204020203" pitchFamily="34" charset="0"/>
              </a:rPr>
              <a:t>, sum, 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i="1" dirty="0">
              <a:latin typeface="Bahnschrift Light Condensed" panose="020B0502040204020203" pitchFamily="34" charset="0"/>
            </a:endParaRP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162A9E3B-6F7F-5DA9-3D3F-0BC85577798F}"/>
              </a:ext>
            </a:extLst>
          </p:cNvPr>
          <p:cNvSpPr txBox="1"/>
          <p:nvPr/>
        </p:nvSpPr>
        <p:spPr>
          <a:xfrm>
            <a:off x="6096001" y="4572000"/>
            <a:ext cx="14824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i="1" dirty="0" err="1">
                <a:latin typeface="Bahnschrift Light Condensed" panose="020B0502040204020203" pitchFamily="34" charset="0"/>
              </a:rPr>
              <a:t>Plot</a:t>
            </a:r>
            <a:r>
              <a:rPr lang="pt-BR" i="1" dirty="0">
                <a:latin typeface="Bahnschrift Light Condensed" panose="020B0502040204020203" pitchFamily="34" charset="0"/>
              </a:rPr>
              <a:t>, </a:t>
            </a:r>
            <a:r>
              <a:rPr lang="pt-BR" i="1" dirty="0" err="1">
                <a:latin typeface="Bahnschrift Light Condensed" panose="020B0502040204020203" pitchFamily="34" charset="0"/>
              </a:rPr>
              <a:t>subplot</a:t>
            </a:r>
            <a:r>
              <a:rPr lang="pt-BR" i="1" dirty="0">
                <a:latin typeface="Bahnschrift Light Condensed" panose="020B0502040204020203" pitchFamily="34" charset="0"/>
              </a:rPr>
              <a:t>, </a:t>
            </a:r>
            <a:r>
              <a:rPr lang="pt-BR" i="1" dirty="0" err="1">
                <a:latin typeface="Bahnschrift Light Condensed" panose="020B0502040204020203" pitchFamily="34" charset="0"/>
              </a:rPr>
              <a:t>barplot</a:t>
            </a:r>
            <a:r>
              <a:rPr lang="pt-BR" i="1" dirty="0">
                <a:latin typeface="Bahnschrift Light Condensed" panose="020B0502040204020203" pitchFamily="34" charset="0"/>
              </a:rPr>
              <a:t>, </a:t>
            </a:r>
            <a:r>
              <a:rPr lang="pt-BR" i="1" dirty="0" err="1">
                <a:latin typeface="Bahnschrift Light Condensed" panose="020B0502040204020203" pitchFamily="34" charset="0"/>
              </a:rPr>
              <a:t>xticks</a:t>
            </a:r>
            <a:r>
              <a:rPr lang="pt-BR" i="1" dirty="0">
                <a:latin typeface="Bahnschrift Light Condensed" panose="020B0502040204020203" pitchFamily="34" charset="0"/>
              </a:rPr>
              <a:t>, </a:t>
            </a:r>
            <a:r>
              <a:rPr lang="pt-BR" i="1" dirty="0" err="1">
                <a:latin typeface="Bahnschrift Light Condensed" panose="020B0502040204020203" pitchFamily="34" charset="0"/>
              </a:rPr>
              <a:t>xlabels</a:t>
            </a:r>
            <a:endParaRPr lang="pt-BR" i="1" dirty="0">
              <a:latin typeface="Bahnschrift Light Condensed" panose="020B0502040204020203" pitchFamily="34" charset="0"/>
            </a:endParaRP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B91E8F68-DA89-F395-0283-08F8C3419099}"/>
              </a:ext>
            </a:extLst>
          </p:cNvPr>
          <p:cNvSpPr txBox="1"/>
          <p:nvPr/>
        </p:nvSpPr>
        <p:spPr>
          <a:xfrm>
            <a:off x="7526689" y="5063331"/>
            <a:ext cx="14043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i="1" dirty="0" err="1">
                <a:latin typeface="Bahnschrift Light Condensed" panose="020B0502040204020203" pitchFamily="34" charset="0"/>
              </a:rPr>
              <a:t>Align</a:t>
            </a:r>
            <a:r>
              <a:rPr lang="pt-BR" i="1" dirty="0">
                <a:latin typeface="Bahnschrift Light Condensed" panose="020B0502040204020203" pitchFamily="34" charset="0"/>
              </a:rPr>
              <a:t>, color, </a:t>
            </a:r>
            <a:r>
              <a:rPr lang="pt-BR" i="1" dirty="0" err="1">
                <a:latin typeface="Bahnschrift Light Condensed" panose="020B0502040204020203" pitchFamily="34" charset="0"/>
              </a:rPr>
              <a:t>legend</a:t>
            </a:r>
            <a:endParaRPr lang="pt-BR" i="1" dirty="0">
              <a:latin typeface="Bahnschrift Light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8973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Espaço Reservado para Data 79">
            <a:extLst>
              <a:ext uri="{FF2B5EF4-FFF2-40B4-BE49-F238E27FC236}">
                <a16:creationId xmlns:a16="http://schemas.microsoft.com/office/drawing/2014/main" id="{BC1F9D86-85D8-4FD0-B0D3-47D778722782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pt-BR" dirty="0"/>
              <a:t>2022</a:t>
            </a:r>
          </a:p>
        </p:txBody>
      </p:sp>
      <p:sp>
        <p:nvSpPr>
          <p:cNvPr id="81" name="Espaço Reservado para Rodapé 80">
            <a:extLst>
              <a:ext uri="{FF2B5EF4-FFF2-40B4-BE49-F238E27FC236}">
                <a16:creationId xmlns:a16="http://schemas.microsoft.com/office/drawing/2014/main" id="{E94F1D24-E4A1-4B59-B57E-A28453963B88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1394145" y="6363946"/>
            <a:ext cx="4114800" cy="365125"/>
          </a:xfrm>
        </p:spPr>
        <p:txBody>
          <a:bodyPr/>
          <a:lstStyle/>
          <a:p>
            <a:r>
              <a:rPr lang="pt-BR" dirty="0"/>
              <a:t>Apresentação</a:t>
            </a:r>
          </a:p>
        </p:txBody>
      </p:sp>
      <p:sp>
        <p:nvSpPr>
          <p:cNvPr id="82" name="Espaço Reservado para o Número do Slide 81">
            <a:extLst>
              <a:ext uri="{FF2B5EF4-FFF2-40B4-BE49-F238E27FC236}">
                <a16:creationId xmlns:a16="http://schemas.microsoft.com/office/drawing/2014/main" id="{CE36A058-BEC2-4BC5-A467-F2EB2A36505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3200399" y="6363946"/>
            <a:ext cx="2743200" cy="365125"/>
          </a:xfrm>
        </p:spPr>
        <p:txBody>
          <a:bodyPr/>
          <a:lstStyle/>
          <a:p>
            <a:fld id="{B5CEABB6-07DC-46E8-9B57-56EC44A396E5}" type="slidenum">
              <a:rPr lang="pt-BR" smtClean="0"/>
              <a:pPr/>
              <a:t>11</a:t>
            </a:fld>
            <a:endParaRPr lang="pt-BR" dirty="0"/>
          </a:p>
        </p:txBody>
      </p:sp>
      <p:pic>
        <p:nvPicPr>
          <p:cNvPr id="20" name="Imagem 19" descr="Desenho de um círculo&#10;&#10;Descrição gerada automaticamente com confiança média">
            <a:extLst>
              <a:ext uri="{FF2B5EF4-FFF2-40B4-BE49-F238E27FC236}">
                <a16:creationId xmlns:a16="http://schemas.microsoft.com/office/drawing/2014/main" id="{1163EF64-F643-FE9F-949C-20828924C00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Texturize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70376" y="6207850"/>
            <a:ext cx="1152071" cy="650147"/>
          </a:xfrm>
          <a:prstGeom prst="rect">
            <a:avLst/>
          </a:prstGeom>
        </p:spPr>
      </p:pic>
      <p:pic>
        <p:nvPicPr>
          <p:cNvPr id="21" name="Imagem 20" descr="Logotipo, nome da empresa&#10;&#10;Descrição gerada automaticamente">
            <a:extLst>
              <a:ext uri="{FF2B5EF4-FFF2-40B4-BE49-F238E27FC236}">
                <a16:creationId xmlns:a16="http://schemas.microsoft.com/office/drawing/2014/main" id="{1AE3C5DF-F25A-DF16-ADFE-6B85FE8FABCC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Texturize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706429" y="6207851"/>
            <a:ext cx="1152071" cy="650147"/>
          </a:xfrm>
          <a:prstGeom prst="rect">
            <a:avLst/>
          </a:prstGeom>
        </p:spPr>
      </p:pic>
      <p:pic>
        <p:nvPicPr>
          <p:cNvPr id="22" name="Imagem 21" descr="Texto&#10;&#10;Descrição gerada automaticamente">
            <a:extLst>
              <a:ext uri="{FF2B5EF4-FFF2-40B4-BE49-F238E27FC236}">
                <a16:creationId xmlns:a16="http://schemas.microsoft.com/office/drawing/2014/main" id="{554EB9E8-0301-998E-F65D-36563DFAEEED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5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Texturize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042482" y="6203860"/>
            <a:ext cx="1152071" cy="650148"/>
          </a:xfrm>
          <a:prstGeom prst="rect">
            <a:avLst/>
          </a:prstGeom>
        </p:spPr>
      </p:pic>
      <p:sp>
        <p:nvSpPr>
          <p:cNvPr id="39" name="Título 1">
            <a:extLst>
              <a:ext uri="{FF2B5EF4-FFF2-40B4-BE49-F238E27FC236}">
                <a16:creationId xmlns:a16="http://schemas.microsoft.com/office/drawing/2014/main" id="{E9E78444-D968-ABBD-0F3D-E2C941898360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6773" y="87791"/>
            <a:ext cx="3171825" cy="704675"/>
          </a:xfrm>
        </p:spPr>
        <p:txBody>
          <a:bodyPr rtlCol="0" anchor="ctr"/>
          <a:lstStyle/>
          <a:p>
            <a:pPr rtl="0"/>
            <a:r>
              <a:rPr lang="pt-BR" b="1" dirty="0">
                <a:latin typeface="Bahnschrift Light Condensed" panose="020B0502040204020203" pitchFamily="34" charset="0"/>
              </a:rPr>
              <a:t>resultados</a:t>
            </a:r>
          </a:p>
        </p:txBody>
      </p:sp>
      <p:sp>
        <p:nvSpPr>
          <p:cNvPr id="68" name="Título 1">
            <a:extLst>
              <a:ext uri="{FF2B5EF4-FFF2-40B4-BE49-F238E27FC236}">
                <a16:creationId xmlns:a16="http://schemas.microsoft.com/office/drawing/2014/main" id="{3FC1DF0F-FA37-C696-9E5E-1083917A324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>
            <a:spLocks/>
          </p:cNvSpPr>
          <p:nvPr/>
        </p:nvSpPr>
        <p:spPr>
          <a:xfrm>
            <a:off x="782686" y="796264"/>
            <a:ext cx="10800000" cy="5400000"/>
          </a:xfrm>
          <a:prstGeom prst="rect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just">
              <a:buFont typeface="Arial" panose="020B0604020202020204" pitchFamily="34" charset="0"/>
              <a:buChar char="•"/>
            </a:pPr>
            <a:endParaRPr lang="pt-BR" cap="none" dirty="0">
              <a:latin typeface="Bahnschrift Light Condensed" panose="020B0502040204020203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DB11E432-99E4-9AAE-7841-85AC4BC6608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8200" y="1932802"/>
            <a:ext cx="10666445" cy="3925455"/>
          </a:xfrm>
          <a:prstGeom prst="rect">
            <a:avLst/>
          </a:prstGeom>
        </p:spPr>
      </p:pic>
      <p:sp>
        <p:nvSpPr>
          <p:cNvPr id="13" name="Título 1">
            <a:extLst>
              <a:ext uri="{FF2B5EF4-FFF2-40B4-BE49-F238E27FC236}">
                <a16:creationId xmlns:a16="http://schemas.microsoft.com/office/drawing/2014/main" id="{20FD0775-6B06-59C3-E078-EECE9E20F56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>
            <a:spLocks/>
          </p:cNvSpPr>
          <p:nvPr/>
        </p:nvSpPr>
        <p:spPr>
          <a:xfrm>
            <a:off x="4510087" y="1012196"/>
            <a:ext cx="3171825" cy="7046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 cap="none" dirty="0">
                <a:latin typeface="Bahnschrift Light Condensed" panose="020B0502040204020203" pitchFamily="34" charset="0"/>
              </a:rPr>
              <a:t>Índices de Segmento</a:t>
            </a:r>
            <a:endParaRPr lang="pt-BR" b="1" dirty="0">
              <a:latin typeface="Bahnschrift Light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95885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Espaço Reservado para Data 79">
            <a:extLst>
              <a:ext uri="{FF2B5EF4-FFF2-40B4-BE49-F238E27FC236}">
                <a16:creationId xmlns:a16="http://schemas.microsoft.com/office/drawing/2014/main" id="{BC1F9D86-85D8-4FD0-B0D3-47D778722782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pt-BR" dirty="0"/>
              <a:t>2022</a:t>
            </a:r>
          </a:p>
        </p:txBody>
      </p:sp>
      <p:sp>
        <p:nvSpPr>
          <p:cNvPr id="81" name="Espaço Reservado para Rodapé 80">
            <a:extLst>
              <a:ext uri="{FF2B5EF4-FFF2-40B4-BE49-F238E27FC236}">
                <a16:creationId xmlns:a16="http://schemas.microsoft.com/office/drawing/2014/main" id="{E94F1D24-E4A1-4B59-B57E-A28453963B88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1394145" y="6363946"/>
            <a:ext cx="4114800" cy="365125"/>
          </a:xfrm>
        </p:spPr>
        <p:txBody>
          <a:bodyPr/>
          <a:lstStyle/>
          <a:p>
            <a:r>
              <a:rPr lang="pt-BR" dirty="0"/>
              <a:t>Apresentação</a:t>
            </a:r>
          </a:p>
        </p:txBody>
      </p:sp>
      <p:sp>
        <p:nvSpPr>
          <p:cNvPr id="82" name="Espaço Reservado para o Número do Slide 81">
            <a:extLst>
              <a:ext uri="{FF2B5EF4-FFF2-40B4-BE49-F238E27FC236}">
                <a16:creationId xmlns:a16="http://schemas.microsoft.com/office/drawing/2014/main" id="{CE36A058-BEC2-4BC5-A467-F2EB2A36505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3200399" y="6363946"/>
            <a:ext cx="2743200" cy="365125"/>
          </a:xfrm>
        </p:spPr>
        <p:txBody>
          <a:bodyPr/>
          <a:lstStyle/>
          <a:p>
            <a:fld id="{B5CEABB6-07DC-46E8-9B57-56EC44A396E5}" type="slidenum">
              <a:rPr lang="pt-BR" smtClean="0"/>
              <a:pPr/>
              <a:t>12</a:t>
            </a:fld>
            <a:endParaRPr lang="pt-BR" dirty="0"/>
          </a:p>
        </p:txBody>
      </p:sp>
      <p:pic>
        <p:nvPicPr>
          <p:cNvPr id="20" name="Imagem 19" descr="Desenho de um círculo&#10;&#10;Descrição gerada automaticamente com confiança média">
            <a:extLst>
              <a:ext uri="{FF2B5EF4-FFF2-40B4-BE49-F238E27FC236}">
                <a16:creationId xmlns:a16="http://schemas.microsoft.com/office/drawing/2014/main" id="{1163EF64-F643-FE9F-949C-20828924C00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Texturize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70376" y="6207850"/>
            <a:ext cx="1152071" cy="650147"/>
          </a:xfrm>
          <a:prstGeom prst="rect">
            <a:avLst/>
          </a:prstGeom>
        </p:spPr>
      </p:pic>
      <p:pic>
        <p:nvPicPr>
          <p:cNvPr id="21" name="Imagem 20" descr="Logotipo, nome da empresa&#10;&#10;Descrição gerada automaticamente">
            <a:extLst>
              <a:ext uri="{FF2B5EF4-FFF2-40B4-BE49-F238E27FC236}">
                <a16:creationId xmlns:a16="http://schemas.microsoft.com/office/drawing/2014/main" id="{1AE3C5DF-F25A-DF16-ADFE-6B85FE8FABCC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Texturize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706429" y="6207851"/>
            <a:ext cx="1152071" cy="650147"/>
          </a:xfrm>
          <a:prstGeom prst="rect">
            <a:avLst/>
          </a:prstGeom>
        </p:spPr>
      </p:pic>
      <p:pic>
        <p:nvPicPr>
          <p:cNvPr id="22" name="Imagem 21" descr="Texto&#10;&#10;Descrição gerada automaticamente">
            <a:extLst>
              <a:ext uri="{FF2B5EF4-FFF2-40B4-BE49-F238E27FC236}">
                <a16:creationId xmlns:a16="http://schemas.microsoft.com/office/drawing/2014/main" id="{554EB9E8-0301-998E-F65D-36563DFAEEED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5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Texturize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042482" y="6203860"/>
            <a:ext cx="1152071" cy="650148"/>
          </a:xfrm>
          <a:prstGeom prst="rect">
            <a:avLst/>
          </a:prstGeom>
        </p:spPr>
      </p:pic>
      <p:sp>
        <p:nvSpPr>
          <p:cNvPr id="39" name="Título 1">
            <a:extLst>
              <a:ext uri="{FF2B5EF4-FFF2-40B4-BE49-F238E27FC236}">
                <a16:creationId xmlns:a16="http://schemas.microsoft.com/office/drawing/2014/main" id="{E9E78444-D968-ABBD-0F3D-E2C941898360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6773" y="87791"/>
            <a:ext cx="3171825" cy="704675"/>
          </a:xfrm>
        </p:spPr>
        <p:txBody>
          <a:bodyPr rtlCol="0" anchor="ctr"/>
          <a:lstStyle/>
          <a:p>
            <a:pPr rtl="0"/>
            <a:r>
              <a:rPr lang="pt-BR" b="1" dirty="0">
                <a:latin typeface="Bahnschrift Light Condensed" panose="020B0502040204020203" pitchFamily="34" charset="0"/>
              </a:rPr>
              <a:t>resultados</a:t>
            </a:r>
          </a:p>
        </p:txBody>
      </p:sp>
      <p:sp>
        <p:nvSpPr>
          <p:cNvPr id="68" name="Título 1">
            <a:extLst>
              <a:ext uri="{FF2B5EF4-FFF2-40B4-BE49-F238E27FC236}">
                <a16:creationId xmlns:a16="http://schemas.microsoft.com/office/drawing/2014/main" id="{3FC1DF0F-FA37-C696-9E5E-1083917A324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>
            <a:spLocks/>
          </p:cNvSpPr>
          <p:nvPr/>
        </p:nvSpPr>
        <p:spPr>
          <a:xfrm>
            <a:off x="782686" y="796264"/>
            <a:ext cx="10800000" cy="5400000"/>
          </a:xfrm>
          <a:prstGeom prst="rect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just">
              <a:buFont typeface="Arial" panose="020B0604020202020204" pitchFamily="34" charset="0"/>
              <a:buChar char="•"/>
            </a:pPr>
            <a:endParaRPr lang="pt-BR" cap="none" dirty="0">
              <a:latin typeface="Bahnschrift Light Condensed" panose="020B0502040204020203" pitchFamily="34" charset="0"/>
            </a:endParaRPr>
          </a:p>
        </p:txBody>
      </p:sp>
      <p:sp>
        <p:nvSpPr>
          <p:cNvPr id="13" name="Título 1">
            <a:extLst>
              <a:ext uri="{FF2B5EF4-FFF2-40B4-BE49-F238E27FC236}">
                <a16:creationId xmlns:a16="http://schemas.microsoft.com/office/drawing/2014/main" id="{20FD0775-6B06-59C3-E078-EECE9E20F56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>
            <a:spLocks/>
          </p:cNvSpPr>
          <p:nvPr/>
        </p:nvSpPr>
        <p:spPr>
          <a:xfrm>
            <a:off x="4510087" y="1012196"/>
            <a:ext cx="3171825" cy="7046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 cap="none" dirty="0">
                <a:latin typeface="Bahnschrift Light Condensed" panose="020B0502040204020203" pitchFamily="34" charset="0"/>
              </a:rPr>
              <a:t>Índices Setoriais</a:t>
            </a:r>
            <a:endParaRPr lang="pt-BR" b="1" dirty="0">
              <a:latin typeface="Bahnschrift Light Condensed" panose="020B0502040204020203" pitchFamily="34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80D7A14-6D93-0A09-D63E-6188B0E7B0E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8200" y="1972361"/>
            <a:ext cx="10666445" cy="396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3729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Espaço Reservado para Data 79">
            <a:extLst>
              <a:ext uri="{FF2B5EF4-FFF2-40B4-BE49-F238E27FC236}">
                <a16:creationId xmlns:a16="http://schemas.microsoft.com/office/drawing/2014/main" id="{BC1F9D86-85D8-4FD0-B0D3-47D778722782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pt-BR" dirty="0"/>
              <a:t>2022</a:t>
            </a:r>
          </a:p>
        </p:txBody>
      </p:sp>
      <p:sp>
        <p:nvSpPr>
          <p:cNvPr id="81" name="Espaço Reservado para Rodapé 80">
            <a:extLst>
              <a:ext uri="{FF2B5EF4-FFF2-40B4-BE49-F238E27FC236}">
                <a16:creationId xmlns:a16="http://schemas.microsoft.com/office/drawing/2014/main" id="{E94F1D24-E4A1-4B59-B57E-A28453963B88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1394145" y="6363946"/>
            <a:ext cx="4114800" cy="365125"/>
          </a:xfrm>
        </p:spPr>
        <p:txBody>
          <a:bodyPr/>
          <a:lstStyle/>
          <a:p>
            <a:r>
              <a:rPr lang="pt-BR" dirty="0"/>
              <a:t>Apresentação</a:t>
            </a:r>
          </a:p>
        </p:txBody>
      </p:sp>
      <p:sp>
        <p:nvSpPr>
          <p:cNvPr id="82" name="Espaço Reservado para o Número do Slide 81">
            <a:extLst>
              <a:ext uri="{FF2B5EF4-FFF2-40B4-BE49-F238E27FC236}">
                <a16:creationId xmlns:a16="http://schemas.microsoft.com/office/drawing/2014/main" id="{CE36A058-BEC2-4BC5-A467-F2EB2A36505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3200399" y="6363946"/>
            <a:ext cx="2743200" cy="365125"/>
          </a:xfrm>
        </p:spPr>
        <p:txBody>
          <a:bodyPr/>
          <a:lstStyle/>
          <a:p>
            <a:fld id="{B5CEABB6-07DC-46E8-9B57-56EC44A396E5}" type="slidenum">
              <a:rPr lang="pt-BR" smtClean="0"/>
              <a:pPr/>
              <a:t>13</a:t>
            </a:fld>
            <a:endParaRPr lang="pt-BR" dirty="0"/>
          </a:p>
        </p:txBody>
      </p:sp>
      <p:pic>
        <p:nvPicPr>
          <p:cNvPr id="20" name="Imagem 19" descr="Desenho de um círculo&#10;&#10;Descrição gerada automaticamente com confiança média">
            <a:extLst>
              <a:ext uri="{FF2B5EF4-FFF2-40B4-BE49-F238E27FC236}">
                <a16:creationId xmlns:a16="http://schemas.microsoft.com/office/drawing/2014/main" id="{1163EF64-F643-FE9F-949C-20828924C00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Texturize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70376" y="6207850"/>
            <a:ext cx="1152071" cy="650147"/>
          </a:xfrm>
          <a:prstGeom prst="rect">
            <a:avLst/>
          </a:prstGeom>
        </p:spPr>
      </p:pic>
      <p:pic>
        <p:nvPicPr>
          <p:cNvPr id="21" name="Imagem 20" descr="Logotipo, nome da empresa&#10;&#10;Descrição gerada automaticamente">
            <a:extLst>
              <a:ext uri="{FF2B5EF4-FFF2-40B4-BE49-F238E27FC236}">
                <a16:creationId xmlns:a16="http://schemas.microsoft.com/office/drawing/2014/main" id="{1AE3C5DF-F25A-DF16-ADFE-6B85FE8FABCC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Texturize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706429" y="6207851"/>
            <a:ext cx="1152071" cy="650147"/>
          </a:xfrm>
          <a:prstGeom prst="rect">
            <a:avLst/>
          </a:prstGeom>
        </p:spPr>
      </p:pic>
      <p:pic>
        <p:nvPicPr>
          <p:cNvPr id="22" name="Imagem 21" descr="Texto&#10;&#10;Descrição gerada automaticamente">
            <a:extLst>
              <a:ext uri="{FF2B5EF4-FFF2-40B4-BE49-F238E27FC236}">
                <a16:creationId xmlns:a16="http://schemas.microsoft.com/office/drawing/2014/main" id="{554EB9E8-0301-998E-F65D-36563DFAEEED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5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Texturize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042482" y="6203860"/>
            <a:ext cx="1152071" cy="650148"/>
          </a:xfrm>
          <a:prstGeom prst="rect">
            <a:avLst/>
          </a:prstGeom>
        </p:spPr>
      </p:pic>
      <p:sp>
        <p:nvSpPr>
          <p:cNvPr id="39" name="Título 1">
            <a:extLst>
              <a:ext uri="{FF2B5EF4-FFF2-40B4-BE49-F238E27FC236}">
                <a16:creationId xmlns:a16="http://schemas.microsoft.com/office/drawing/2014/main" id="{E9E78444-D968-ABBD-0F3D-E2C941898360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6773" y="87791"/>
            <a:ext cx="3171825" cy="704675"/>
          </a:xfrm>
        </p:spPr>
        <p:txBody>
          <a:bodyPr rtlCol="0" anchor="ctr"/>
          <a:lstStyle/>
          <a:p>
            <a:pPr rtl="0"/>
            <a:r>
              <a:rPr lang="pt-BR" b="1" dirty="0">
                <a:latin typeface="Bahnschrift Light Condensed" panose="020B0502040204020203" pitchFamily="34" charset="0"/>
              </a:rPr>
              <a:t>resultados</a:t>
            </a:r>
          </a:p>
        </p:txBody>
      </p:sp>
      <p:sp>
        <p:nvSpPr>
          <p:cNvPr id="68" name="Título 1">
            <a:extLst>
              <a:ext uri="{FF2B5EF4-FFF2-40B4-BE49-F238E27FC236}">
                <a16:creationId xmlns:a16="http://schemas.microsoft.com/office/drawing/2014/main" id="{3FC1DF0F-FA37-C696-9E5E-1083917A324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>
            <a:spLocks/>
          </p:cNvSpPr>
          <p:nvPr/>
        </p:nvSpPr>
        <p:spPr>
          <a:xfrm>
            <a:off x="782686" y="796264"/>
            <a:ext cx="10800000" cy="5400000"/>
          </a:xfrm>
          <a:prstGeom prst="rect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just">
              <a:buFont typeface="Arial" panose="020B0604020202020204" pitchFamily="34" charset="0"/>
              <a:buChar char="•"/>
            </a:pPr>
            <a:endParaRPr lang="pt-BR" cap="none" dirty="0">
              <a:latin typeface="Bahnschrift Light Condensed" panose="020B0502040204020203" pitchFamily="34" charset="0"/>
            </a:endParaRPr>
          </a:p>
        </p:txBody>
      </p:sp>
      <p:sp>
        <p:nvSpPr>
          <p:cNvPr id="13" name="Título 1">
            <a:extLst>
              <a:ext uri="{FF2B5EF4-FFF2-40B4-BE49-F238E27FC236}">
                <a16:creationId xmlns:a16="http://schemas.microsoft.com/office/drawing/2014/main" id="{20FD0775-6B06-59C3-E078-EECE9E20F56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>
            <a:spLocks/>
          </p:cNvSpPr>
          <p:nvPr/>
        </p:nvSpPr>
        <p:spPr>
          <a:xfrm>
            <a:off x="4510087" y="1012196"/>
            <a:ext cx="3171825" cy="7046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 cap="none" dirty="0">
                <a:latin typeface="Bahnschrift Light Condensed" panose="020B0502040204020203" pitchFamily="34" charset="0"/>
              </a:rPr>
              <a:t>Índices Setoriais</a:t>
            </a:r>
            <a:endParaRPr lang="pt-BR" b="1" dirty="0">
              <a:latin typeface="Bahnschrift Light Condensed" panose="020B0502040204020203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09DB9FF3-6555-50A8-01E3-F40D379B44F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8201" y="1960774"/>
            <a:ext cx="7148804" cy="396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8056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Espaço Reservado para Data 79">
            <a:extLst>
              <a:ext uri="{FF2B5EF4-FFF2-40B4-BE49-F238E27FC236}">
                <a16:creationId xmlns:a16="http://schemas.microsoft.com/office/drawing/2014/main" id="{BC1F9D86-85D8-4FD0-B0D3-47D778722782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pt-BR" dirty="0"/>
              <a:t>2022</a:t>
            </a:r>
          </a:p>
        </p:txBody>
      </p:sp>
      <p:sp>
        <p:nvSpPr>
          <p:cNvPr id="81" name="Espaço Reservado para Rodapé 80">
            <a:extLst>
              <a:ext uri="{FF2B5EF4-FFF2-40B4-BE49-F238E27FC236}">
                <a16:creationId xmlns:a16="http://schemas.microsoft.com/office/drawing/2014/main" id="{E94F1D24-E4A1-4B59-B57E-A28453963B88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1394145" y="6363946"/>
            <a:ext cx="4114800" cy="365125"/>
          </a:xfrm>
        </p:spPr>
        <p:txBody>
          <a:bodyPr/>
          <a:lstStyle/>
          <a:p>
            <a:r>
              <a:rPr lang="pt-BR" dirty="0"/>
              <a:t>Apresentação</a:t>
            </a:r>
          </a:p>
        </p:txBody>
      </p:sp>
      <p:sp>
        <p:nvSpPr>
          <p:cNvPr id="82" name="Espaço Reservado para o Número do Slide 81">
            <a:extLst>
              <a:ext uri="{FF2B5EF4-FFF2-40B4-BE49-F238E27FC236}">
                <a16:creationId xmlns:a16="http://schemas.microsoft.com/office/drawing/2014/main" id="{CE36A058-BEC2-4BC5-A467-F2EB2A36505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3200399" y="6363946"/>
            <a:ext cx="2743200" cy="365125"/>
          </a:xfrm>
        </p:spPr>
        <p:txBody>
          <a:bodyPr/>
          <a:lstStyle/>
          <a:p>
            <a:fld id="{B5CEABB6-07DC-46E8-9B57-56EC44A396E5}" type="slidenum">
              <a:rPr lang="pt-BR" smtClean="0"/>
              <a:pPr/>
              <a:t>14</a:t>
            </a:fld>
            <a:endParaRPr lang="pt-BR" dirty="0"/>
          </a:p>
        </p:txBody>
      </p:sp>
      <p:pic>
        <p:nvPicPr>
          <p:cNvPr id="20" name="Imagem 19" descr="Desenho de um círculo&#10;&#10;Descrição gerada automaticamente com confiança média">
            <a:extLst>
              <a:ext uri="{FF2B5EF4-FFF2-40B4-BE49-F238E27FC236}">
                <a16:creationId xmlns:a16="http://schemas.microsoft.com/office/drawing/2014/main" id="{1163EF64-F643-FE9F-949C-20828924C00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Texturize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70376" y="6207850"/>
            <a:ext cx="1152071" cy="650147"/>
          </a:xfrm>
          <a:prstGeom prst="rect">
            <a:avLst/>
          </a:prstGeom>
        </p:spPr>
      </p:pic>
      <p:pic>
        <p:nvPicPr>
          <p:cNvPr id="21" name="Imagem 20" descr="Logotipo, nome da empresa&#10;&#10;Descrição gerada automaticamente">
            <a:extLst>
              <a:ext uri="{FF2B5EF4-FFF2-40B4-BE49-F238E27FC236}">
                <a16:creationId xmlns:a16="http://schemas.microsoft.com/office/drawing/2014/main" id="{1AE3C5DF-F25A-DF16-ADFE-6B85FE8FABCC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Texturize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706429" y="6207851"/>
            <a:ext cx="1152071" cy="650147"/>
          </a:xfrm>
          <a:prstGeom prst="rect">
            <a:avLst/>
          </a:prstGeom>
        </p:spPr>
      </p:pic>
      <p:pic>
        <p:nvPicPr>
          <p:cNvPr id="22" name="Imagem 21" descr="Texto&#10;&#10;Descrição gerada automaticamente">
            <a:extLst>
              <a:ext uri="{FF2B5EF4-FFF2-40B4-BE49-F238E27FC236}">
                <a16:creationId xmlns:a16="http://schemas.microsoft.com/office/drawing/2014/main" id="{554EB9E8-0301-998E-F65D-36563DFAEEED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5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Texturize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042482" y="6203860"/>
            <a:ext cx="1152071" cy="650148"/>
          </a:xfrm>
          <a:prstGeom prst="rect">
            <a:avLst/>
          </a:prstGeom>
        </p:spPr>
      </p:pic>
      <p:sp>
        <p:nvSpPr>
          <p:cNvPr id="39" name="Título 1">
            <a:extLst>
              <a:ext uri="{FF2B5EF4-FFF2-40B4-BE49-F238E27FC236}">
                <a16:creationId xmlns:a16="http://schemas.microsoft.com/office/drawing/2014/main" id="{E9E78444-D968-ABBD-0F3D-E2C941898360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6773" y="87791"/>
            <a:ext cx="3171825" cy="704675"/>
          </a:xfrm>
        </p:spPr>
        <p:txBody>
          <a:bodyPr rtlCol="0" anchor="ctr"/>
          <a:lstStyle/>
          <a:p>
            <a:pPr rtl="0"/>
            <a:r>
              <a:rPr lang="pt-BR" b="1" dirty="0">
                <a:latin typeface="Bahnschrift Light Condensed" panose="020B0502040204020203" pitchFamily="34" charset="0"/>
              </a:rPr>
              <a:t>resultados</a:t>
            </a:r>
          </a:p>
        </p:txBody>
      </p:sp>
      <p:sp>
        <p:nvSpPr>
          <p:cNvPr id="68" name="Título 1">
            <a:extLst>
              <a:ext uri="{FF2B5EF4-FFF2-40B4-BE49-F238E27FC236}">
                <a16:creationId xmlns:a16="http://schemas.microsoft.com/office/drawing/2014/main" id="{3FC1DF0F-FA37-C696-9E5E-1083917A324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>
            <a:spLocks/>
          </p:cNvSpPr>
          <p:nvPr/>
        </p:nvSpPr>
        <p:spPr>
          <a:xfrm>
            <a:off x="782686" y="796264"/>
            <a:ext cx="10800000" cy="5400000"/>
          </a:xfrm>
          <a:prstGeom prst="rect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just">
              <a:buFont typeface="Arial" panose="020B0604020202020204" pitchFamily="34" charset="0"/>
              <a:buChar char="•"/>
            </a:pPr>
            <a:endParaRPr lang="pt-BR" cap="none" dirty="0">
              <a:latin typeface="Bahnschrift Light Condensed" panose="020B0502040204020203" pitchFamily="34" charset="0"/>
            </a:endParaRPr>
          </a:p>
        </p:txBody>
      </p:sp>
      <p:sp>
        <p:nvSpPr>
          <p:cNvPr id="13" name="Título 1">
            <a:extLst>
              <a:ext uri="{FF2B5EF4-FFF2-40B4-BE49-F238E27FC236}">
                <a16:creationId xmlns:a16="http://schemas.microsoft.com/office/drawing/2014/main" id="{20FD0775-6B06-59C3-E078-EECE9E20F56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>
            <a:spLocks/>
          </p:cNvSpPr>
          <p:nvPr/>
        </p:nvSpPr>
        <p:spPr>
          <a:xfrm>
            <a:off x="4510087" y="1012196"/>
            <a:ext cx="3171825" cy="7046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 cap="none" dirty="0">
                <a:latin typeface="Bahnschrift Light Condensed" panose="020B0502040204020203" pitchFamily="34" charset="0"/>
              </a:rPr>
              <a:t>Variação Proporcional</a:t>
            </a:r>
            <a:endParaRPr lang="pt-BR" b="1" dirty="0">
              <a:latin typeface="Bahnschrift Light Condensed" panose="020B0502040204020203" pitchFamily="34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C760767-BE87-0705-84D5-7A6AF212AE0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0219" y="1932803"/>
            <a:ext cx="10524931" cy="3582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9313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Espaço Reservado para Data 79">
            <a:extLst>
              <a:ext uri="{FF2B5EF4-FFF2-40B4-BE49-F238E27FC236}">
                <a16:creationId xmlns:a16="http://schemas.microsoft.com/office/drawing/2014/main" id="{BC1F9D86-85D8-4FD0-B0D3-47D778722782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pt-BR" dirty="0"/>
              <a:t>2022</a:t>
            </a:r>
          </a:p>
        </p:txBody>
      </p:sp>
      <p:sp>
        <p:nvSpPr>
          <p:cNvPr id="81" name="Espaço Reservado para Rodapé 80">
            <a:extLst>
              <a:ext uri="{FF2B5EF4-FFF2-40B4-BE49-F238E27FC236}">
                <a16:creationId xmlns:a16="http://schemas.microsoft.com/office/drawing/2014/main" id="{E94F1D24-E4A1-4B59-B57E-A28453963B88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1394145" y="6363946"/>
            <a:ext cx="4114800" cy="365125"/>
          </a:xfrm>
        </p:spPr>
        <p:txBody>
          <a:bodyPr/>
          <a:lstStyle/>
          <a:p>
            <a:r>
              <a:rPr lang="pt-BR" dirty="0"/>
              <a:t>Apresentação</a:t>
            </a:r>
          </a:p>
        </p:txBody>
      </p:sp>
      <p:sp>
        <p:nvSpPr>
          <p:cNvPr id="82" name="Espaço Reservado para o Número do Slide 81">
            <a:extLst>
              <a:ext uri="{FF2B5EF4-FFF2-40B4-BE49-F238E27FC236}">
                <a16:creationId xmlns:a16="http://schemas.microsoft.com/office/drawing/2014/main" id="{CE36A058-BEC2-4BC5-A467-F2EB2A36505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3200399" y="6363946"/>
            <a:ext cx="2743200" cy="365125"/>
          </a:xfrm>
        </p:spPr>
        <p:txBody>
          <a:bodyPr/>
          <a:lstStyle/>
          <a:p>
            <a:fld id="{B5CEABB6-07DC-46E8-9B57-56EC44A396E5}" type="slidenum">
              <a:rPr lang="pt-BR" smtClean="0"/>
              <a:pPr/>
              <a:t>15</a:t>
            </a:fld>
            <a:endParaRPr lang="pt-BR" dirty="0"/>
          </a:p>
        </p:txBody>
      </p:sp>
      <p:pic>
        <p:nvPicPr>
          <p:cNvPr id="20" name="Imagem 19" descr="Desenho de um círculo&#10;&#10;Descrição gerada automaticamente com confiança média">
            <a:extLst>
              <a:ext uri="{FF2B5EF4-FFF2-40B4-BE49-F238E27FC236}">
                <a16:creationId xmlns:a16="http://schemas.microsoft.com/office/drawing/2014/main" id="{1163EF64-F643-FE9F-949C-20828924C00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Texturize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70376" y="6207850"/>
            <a:ext cx="1152071" cy="650147"/>
          </a:xfrm>
          <a:prstGeom prst="rect">
            <a:avLst/>
          </a:prstGeom>
        </p:spPr>
      </p:pic>
      <p:pic>
        <p:nvPicPr>
          <p:cNvPr id="21" name="Imagem 20" descr="Logotipo, nome da empresa&#10;&#10;Descrição gerada automaticamente">
            <a:extLst>
              <a:ext uri="{FF2B5EF4-FFF2-40B4-BE49-F238E27FC236}">
                <a16:creationId xmlns:a16="http://schemas.microsoft.com/office/drawing/2014/main" id="{1AE3C5DF-F25A-DF16-ADFE-6B85FE8FABCC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Texturize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706429" y="6207851"/>
            <a:ext cx="1152071" cy="650147"/>
          </a:xfrm>
          <a:prstGeom prst="rect">
            <a:avLst/>
          </a:prstGeom>
        </p:spPr>
      </p:pic>
      <p:pic>
        <p:nvPicPr>
          <p:cNvPr id="22" name="Imagem 21" descr="Texto&#10;&#10;Descrição gerada automaticamente">
            <a:extLst>
              <a:ext uri="{FF2B5EF4-FFF2-40B4-BE49-F238E27FC236}">
                <a16:creationId xmlns:a16="http://schemas.microsoft.com/office/drawing/2014/main" id="{554EB9E8-0301-998E-F65D-36563DFAEEED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5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Texturize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042482" y="6203860"/>
            <a:ext cx="1152071" cy="650148"/>
          </a:xfrm>
          <a:prstGeom prst="rect">
            <a:avLst/>
          </a:prstGeom>
        </p:spPr>
      </p:pic>
      <p:sp>
        <p:nvSpPr>
          <p:cNvPr id="39" name="Título 1">
            <a:extLst>
              <a:ext uri="{FF2B5EF4-FFF2-40B4-BE49-F238E27FC236}">
                <a16:creationId xmlns:a16="http://schemas.microsoft.com/office/drawing/2014/main" id="{E9E78444-D968-ABBD-0F3D-E2C941898360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6773" y="87791"/>
            <a:ext cx="3171825" cy="704675"/>
          </a:xfrm>
        </p:spPr>
        <p:txBody>
          <a:bodyPr rtlCol="0" anchor="ctr"/>
          <a:lstStyle/>
          <a:p>
            <a:pPr rtl="0"/>
            <a:r>
              <a:rPr lang="pt-BR" b="1" dirty="0">
                <a:latin typeface="Bahnschrift Light Condensed" panose="020B0502040204020203" pitchFamily="34" charset="0"/>
              </a:rPr>
              <a:t>resultados</a:t>
            </a:r>
          </a:p>
        </p:txBody>
      </p:sp>
      <p:sp>
        <p:nvSpPr>
          <p:cNvPr id="68" name="Título 1">
            <a:extLst>
              <a:ext uri="{FF2B5EF4-FFF2-40B4-BE49-F238E27FC236}">
                <a16:creationId xmlns:a16="http://schemas.microsoft.com/office/drawing/2014/main" id="{3FC1DF0F-FA37-C696-9E5E-1083917A324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>
            <a:spLocks/>
          </p:cNvSpPr>
          <p:nvPr/>
        </p:nvSpPr>
        <p:spPr>
          <a:xfrm>
            <a:off x="782686" y="796264"/>
            <a:ext cx="10800000" cy="5400000"/>
          </a:xfrm>
          <a:prstGeom prst="rect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just">
              <a:buFont typeface="Arial" panose="020B0604020202020204" pitchFamily="34" charset="0"/>
              <a:buChar char="•"/>
            </a:pPr>
            <a:endParaRPr lang="pt-BR" cap="none" dirty="0">
              <a:latin typeface="Bahnschrift Light Condensed" panose="020B0502040204020203" pitchFamily="34" charset="0"/>
            </a:endParaRPr>
          </a:p>
        </p:txBody>
      </p:sp>
      <p:sp>
        <p:nvSpPr>
          <p:cNvPr id="13" name="Título 1">
            <a:extLst>
              <a:ext uri="{FF2B5EF4-FFF2-40B4-BE49-F238E27FC236}">
                <a16:creationId xmlns:a16="http://schemas.microsoft.com/office/drawing/2014/main" id="{20FD0775-6B06-59C3-E078-EECE9E20F56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>
            <a:spLocks/>
          </p:cNvSpPr>
          <p:nvPr/>
        </p:nvSpPr>
        <p:spPr>
          <a:xfrm>
            <a:off x="4510087" y="1012196"/>
            <a:ext cx="3171825" cy="7046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 cap="none" dirty="0">
                <a:latin typeface="Bahnschrift Light Condensed" panose="020B0502040204020203" pitchFamily="34" charset="0"/>
              </a:rPr>
              <a:t>Correlação</a:t>
            </a:r>
            <a:endParaRPr lang="pt-BR" b="1" dirty="0">
              <a:latin typeface="Bahnschrift Light Condensed" panose="020B0502040204020203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4EB80580-DA63-A0F0-DF2F-D0A2D8E6D4A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70934" y="1642731"/>
            <a:ext cx="7345330" cy="4528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4049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Espaço Reservado para Data 79">
            <a:extLst>
              <a:ext uri="{FF2B5EF4-FFF2-40B4-BE49-F238E27FC236}">
                <a16:creationId xmlns:a16="http://schemas.microsoft.com/office/drawing/2014/main" id="{BC1F9D86-85D8-4FD0-B0D3-47D778722782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pt-BR" dirty="0"/>
              <a:t>2022</a:t>
            </a:r>
          </a:p>
        </p:txBody>
      </p:sp>
      <p:sp>
        <p:nvSpPr>
          <p:cNvPr id="81" name="Espaço Reservado para Rodapé 80">
            <a:extLst>
              <a:ext uri="{FF2B5EF4-FFF2-40B4-BE49-F238E27FC236}">
                <a16:creationId xmlns:a16="http://schemas.microsoft.com/office/drawing/2014/main" id="{E94F1D24-E4A1-4B59-B57E-A28453963B88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1394145" y="6363946"/>
            <a:ext cx="4114800" cy="365125"/>
          </a:xfrm>
        </p:spPr>
        <p:txBody>
          <a:bodyPr/>
          <a:lstStyle/>
          <a:p>
            <a:r>
              <a:rPr lang="pt-BR" dirty="0"/>
              <a:t>Apresentação</a:t>
            </a:r>
          </a:p>
        </p:txBody>
      </p:sp>
      <p:sp>
        <p:nvSpPr>
          <p:cNvPr id="82" name="Espaço Reservado para o Número do Slide 81">
            <a:extLst>
              <a:ext uri="{FF2B5EF4-FFF2-40B4-BE49-F238E27FC236}">
                <a16:creationId xmlns:a16="http://schemas.microsoft.com/office/drawing/2014/main" id="{CE36A058-BEC2-4BC5-A467-F2EB2A36505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3200399" y="6363946"/>
            <a:ext cx="2743200" cy="365125"/>
          </a:xfrm>
        </p:spPr>
        <p:txBody>
          <a:bodyPr/>
          <a:lstStyle/>
          <a:p>
            <a:fld id="{B5CEABB6-07DC-46E8-9B57-56EC44A396E5}" type="slidenum">
              <a:rPr lang="pt-BR" smtClean="0"/>
              <a:pPr/>
              <a:t>16</a:t>
            </a:fld>
            <a:endParaRPr lang="pt-BR" dirty="0"/>
          </a:p>
        </p:txBody>
      </p:sp>
      <p:pic>
        <p:nvPicPr>
          <p:cNvPr id="20" name="Imagem 19" descr="Desenho de um círculo&#10;&#10;Descrição gerada automaticamente com confiança média">
            <a:extLst>
              <a:ext uri="{FF2B5EF4-FFF2-40B4-BE49-F238E27FC236}">
                <a16:creationId xmlns:a16="http://schemas.microsoft.com/office/drawing/2014/main" id="{1163EF64-F643-FE9F-949C-20828924C00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Texturize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70376" y="6207850"/>
            <a:ext cx="1152071" cy="650147"/>
          </a:xfrm>
          <a:prstGeom prst="rect">
            <a:avLst/>
          </a:prstGeom>
        </p:spPr>
      </p:pic>
      <p:pic>
        <p:nvPicPr>
          <p:cNvPr id="21" name="Imagem 20" descr="Logotipo, nome da empresa&#10;&#10;Descrição gerada automaticamente">
            <a:extLst>
              <a:ext uri="{FF2B5EF4-FFF2-40B4-BE49-F238E27FC236}">
                <a16:creationId xmlns:a16="http://schemas.microsoft.com/office/drawing/2014/main" id="{1AE3C5DF-F25A-DF16-ADFE-6B85FE8FABCC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Texturize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706429" y="6207851"/>
            <a:ext cx="1152071" cy="650147"/>
          </a:xfrm>
          <a:prstGeom prst="rect">
            <a:avLst/>
          </a:prstGeom>
        </p:spPr>
      </p:pic>
      <p:pic>
        <p:nvPicPr>
          <p:cNvPr id="22" name="Imagem 21" descr="Texto&#10;&#10;Descrição gerada automaticamente">
            <a:extLst>
              <a:ext uri="{FF2B5EF4-FFF2-40B4-BE49-F238E27FC236}">
                <a16:creationId xmlns:a16="http://schemas.microsoft.com/office/drawing/2014/main" id="{554EB9E8-0301-998E-F65D-36563DFAEEED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5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Texturize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042482" y="6203860"/>
            <a:ext cx="1152071" cy="650148"/>
          </a:xfrm>
          <a:prstGeom prst="rect">
            <a:avLst/>
          </a:prstGeom>
        </p:spPr>
      </p:pic>
      <p:sp>
        <p:nvSpPr>
          <p:cNvPr id="39" name="Título 1">
            <a:extLst>
              <a:ext uri="{FF2B5EF4-FFF2-40B4-BE49-F238E27FC236}">
                <a16:creationId xmlns:a16="http://schemas.microsoft.com/office/drawing/2014/main" id="{E9E78444-D968-ABBD-0F3D-E2C941898360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6773" y="80002"/>
            <a:ext cx="3171825" cy="704675"/>
          </a:xfrm>
        </p:spPr>
        <p:txBody>
          <a:bodyPr rtlCol="0" anchor="ctr"/>
          <a:lstStyle/>
          <a:p>
            <a:pPr rtl="0"/>
            <a:r>
              <a:rPr lang="pt-BR" b="1" dirty="0">
                <a:latin typeface="Bahnschrift Light Condensed" panose="020B0502040204020203" pitchFamily="34" charset="0"/>
              </a:rPr>
              <a:t>resultados</a:t>
            </a:r>
          </a:p>
        </p:txBody>
      </p:sp>
      <p:sp>
        <p:nvSpPr>
          <p:cNvPr id="68" name="Título 1">
            <a:extLst>
              <a:ext uri="{FF2B5EF4-FFF2-40B4-BE49-F238E27FC236}">
                <a16:creationId xmlns:a16="http://schemas.microsoft.com/office/drawing/2014/main" id="{3FC1DF0F-FA37-C696-9E5E-1083917A324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>
            <a:spLocks/>
          </p:cNvSpPr>
          <p:nvPr/>
        </p:nvSpPr>
        <p:spPr>
          <a:xfrm>
            <a:off x="782686" y="796264"/>
            <a:ext cx="10800000" cy="5400000"/>
          </a:xfrm>
          <a:prstGeom prst="rect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just">
              <a:buFont typeface="Arial" panose="020B0604020202020204" pitchFamily="34" charset="0"/>
              <a:buChar char="•"/>
            </a:pPr>
            <a:endParaRPr lang="pt-BR" cap="none" dirty="0">
              <a:latin typeface="Bahnschrift Light Condensed" panose="020B0502040204020203" pitchFamily="34" charset="0"/>
            </a:endParaRPr>
          </a:p>
        </p:txBody>
      </p:sp>
      <p:sp>
        <p:nvSpPr>
          <p:cNvPr id="13" name="Título 1">
            <a:extLst>
              <a:ext uri="{FF2B5EF4-FFF2-40B4-BE49-F238E27FC236}">
                <a16:creationId xmlns:a16="http://schemas.microsoft.com/office/drawing/2014/main" id="{20FD0775-6B06-59C3-E078-EECE9E20F56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>
            <a:spLocks/>
          </p:cNvSpPr>
          <p:nvPr/>
        </p:nvSpPr>
        <p:spPr>
          <a:xfrm>
            <a:off x="4510087" y="727787"/>
            <a:ext cx="3171825" cy="7046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 cap="none" dirty="0">
                <a:latin typeface="Bahnschrift Light Condensed" panose="020B0502040204020203" pitchFamily="34" charset="0"/>
              </a:rPr>
              <a:t>Volatilidade</a:t>
            </a:r>
            <a:endParaRPr lang="pt-BR" b="1" dirty="0">
              <a:latin typeface="Bahnschrift Light Condensed" panose="020B0502040204020203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B97E1400-60DC-1FDE-3E2A-A8D09CA374E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colorTemperature colorTemp="7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06285" y="1314753"/>
            <a:ext cx="9736197" cy="4805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6379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Espaço Reservado para Data 79">
            <a:extLst>
              <a:ext uri="{FF2B5EF4-FFF2-40B4-BE49-F238E27FC236}">
                <a16:creationId xmlns:a16="http://schemas.microsoft.com/office/drawing/2014/main" id="{BC1F9D86-85D8-4FD0-B0D3-47D778722782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pt-BR" dirty="0"/>
              <a:t>2022</a:t>
            </a:r>
          </a:p>
        </p:txBody>
      </p:sp>
      <p:sp>
        <p:nvSpPr>
          <p:cNvPr id="81" name="Espaço Reservado para Rodapé 80">
            <a:extLst>
              <a:ext uri="{FF2B5EF4-FFF2-40B4-BE49-F238E27FC236}">
                <a16:creationId xmlns:a16="http://schemas.microsoft.com/office/drawing/2014/main" id="{E94F1D24-E4A1-4B59-B57E-A28453963B88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1394145" y="6363946"/>
            <a:ext cx="4114800" cy="365125"/>
          </a:xfrm>
        </p:spPr>
        <p:txBody>
          <a:bodyPr/>
          <a:lstStyle/>
          <a:p>
            <a:r>
              <a:rPr lang="pt-BR" dirty="0"/>
              <a:t>Apresentação</a:t>
            </a:r>
          </a:p>
        </p:txBody>
      </p:sp>
      <p:sp>
        <p:nvSpPr>
          <p:cNvPr id="82" name="Espaço Reservado para o Número do Slide 81">
            <a:extLst>
              <a:ext uri="{FF2B5EF4-FFF2-40B4-BE49-F238E27FC236}">
                <a16:creationId xmlns:a16="http://schemas.microsoft.com/office/drawing/2014/main" id="{CE36A058-BEC2-4BC5-A467-F2EB2A36505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3200399" y="6363946"/>
            <a:ext cx="2743200" cy="365125"/>
          </a:xfrm>
        </p:spPr>
        <p:txBody>
          <a:bodyPr/>
          <a:lstStyle/>
          <a:p>
            <a:fld id="{B5CEABB6-07DC-46E8-9B57-56EC44A396E5}" type="slidenum">
              <a:rPr lang="pt-BR" smtClean="0"/>
              <a:pPr/>
              <a:t>17</a:t>
            </a:fld>
            <a:endParaRPr lang="pt-BR" dirty="0"/>
          </a:p>
        </p:txBody>
      </p:sp>
      <p:pic>
        <p:nvPicPr>
          <p:cNvPr id="20" name="Imagem 19" descr="Desenho de um círculo&#10;&#10;Descrição gerada automaticamente com confiança média">
            <a:extLst>
              <a:ext uri="{FF2B5EF4-FFF2-40B4-BE49-F238E27FC236}">
                <a16:creationId xmlns:a16="http://schemas.microsoft.com/office/drawing/2014/main" id="{1163EF64-F643-FE9F-949C-20828924C00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Texturize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70376" y="6207850"/>
            <a:ext cx="1152071" cy="650147"/>
          </a:xfrm>
          <a:prstGeom prst="rect">
            <a:avLst/>
          </a:prstGeom>
        </p:spPr>
      </p:pic>
      <p:pic>
        <p:nvPicPr>
          <p:cNvPr id="21" name="Imagem 20" descr="Logotipo, nome da empresa&#10;&#10;Descrição gerada automaticamente">
            <a:extLst>
              <a:ext uri="{FF2B5EF4-FFF2-40B4-BE49-F238E27FC236}">
                <a16:creationId xmlns:a16="http://schemas.microsoft.com/office/drawing/2014/main" id="{1AE3C5DF-F25A-DF16-ADFE-6B85FE8FABCC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Texturize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706429" y="6207851"/>
            <a:ext cx="1152071" cy="650147"/>
          </a:xfrm>
          <a:prstGeom prst="rect">
            <a:avLst/>
          </a:prstGeom>
        </p:spPr>
      </p:pic>
      <p:pic>
        <p:nvPicPr>
          <p:cNvPr id="22" name="Imagem 21" descr="Texto&#10;&#10;Descrição gerada automaticamente">
            <a:extLst>
              <a:ext uri="{FF2B5EF4-FFF2-40B4-BE49-F238E27FC236}">
                <a16:creationId xmlns:a16="http://schemas.microsoft.com/office/drawing/2014/main" id="{554EB9E8-0301-998E-F65D-36563DFAEEED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5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Texturize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042482" y="6203860"/>
            <a:ext cx="1152071" cy="650148"/>
          </a:xfrm>
          <a:prstGeom prst="rect">
            <a:avLst/>
          </a:prstGeom>
        </p:spPr>
      </p:pic>
      <p:sp>
        <p:nvSpPr>
          <p:cNvPr id="39" name="Título 1">
            <a:extLst>
              <a:ext uri="{FF2B5EF4-FFF2-40B4-BE49-F238E27FC236}">
                <a16:creationId xmlns:a16="http://schemas.microsoft.com/office/drawing/2014/main" id="{E9E78444-D968-ABBD-0F3D-E2C941898360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6773" y="87791"/>
            <a:ext cx="3171825" cy="704675"/>
          </a:xfrm>
        </p:spPr>
        <p:txBody>
          <a:bodyPr rtlCol="0" anchor="ctr"/>
          <a:lstStyle/>
          <a:p>
            <a:pPr rtl="0"/>
            <a:r>
              <a:rPr lang="pt-BR" b="1" dirty="0">
                <a:latin typeface="Bahnschrift Light Condensed" panose="020B0502040204020203" pitchFamily="34" charset="0"/>
              </a:rPr>
              <a:t>resultados</a:t>
            </a:r>
          </a:p>
        </p:txBody>
      </p:sp>
      <p:sp>
        <p:nvSpPr>
          <p:cNvPr id="68" name="Título 1">
            <a:extLst>
              <a:ext uri="{FF2B5EF4-FFF2-40B4-BE49-F238E27FC236}">
                <a16:creationId xmlns:a16="http://schemas.microsoft.com/office/drawing/2014/main" id="{3FC1DF0F-FA37-C696-9E5E-1083917A324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>
            <a:spLocks/>
          </p:cNvSpPr>
          <p:nvPr/>
        </p:nvSpPr>
        <p:spPr>
          <a:xfrm>
            <a:off x="782686" y="796264"/>
            <a:ext cx="10800000" cy="5400000"/>
          </a:xfrm>
          <a:prstGeom prst="rect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just">
              <a:buFont typeface="Arial" panose="020B0604020202020204" pitchFamily="34" charset="0"/>
              <a:buChar char="•"/>
            </a:pPr>
            <a:endParaRPr lang="pt-BR" cap="none" dirty="0">
              <a:latin typeface="Bahnschrift Light Condensed" panose="020B0502040204020203" pitchFamily="34" charset="0"/>
            </a:endParaRPr>
          </a:p>
        </p:txBody>
      </p:sp>
      <p:sp>
        <p:nvSpPr>
          <p:cNvPr id="13" name="Título 1">
            <a:extLst>
              <a:ext uri="{FF2B5EF4-FFF2-40B4-BE49-F238E27FC236}">
                <a16:creationId xmlns:a16="http://schemas.microsoft.com/office/drawing/2014/main" id="{20FD0775-6B06-59C3-E078-EECE9E20F56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>
            <a:spLocks/>
          </p:cNvSpPr>
          <p:nvPr/>
        </p:nvSpPr>
        <p:spPr>
          <a:xfrm>
            <a:off x="4510087" y="1012196"/>
            <a:ext cx="3171825" cy="7046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 cap="none" dirty="0">
                <a:latin typeface="Bahnschrift Light Condensed" panose="020B0502040204020203" pitchFamily="34" charset="0"/>
              </a:rPr>
              <a:t>2020 – Maiores Variações - Segmentos</a:t>
            </a:r>
            <a:endParaRPr lang="pt-BR" b="1" dirty="0">
              <a:latin typeface="Bahnschrift Light Condensed" panose="020B0502040204020203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65661712-6A3E-B706-809E-D706F13DC4E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colorTemperature colorTemp="7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09800" y="1724467"/>
            <a:ext cx="8201607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1803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Espaço Reservado para Data 79">
            <a:extLst>
              <a:ext uri="{FF2B5EF4-FFF2-40B4-BE49-F238E27FC236}">
                <a16:creationId xmlns:a16="http://schemas.microsoft.com/office/drawing/2014/main" id="{BC1F9D86-85D8-4FD0-B0D3-47D778722782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pt-BR" dirty="0"/>
              <a:t>2022</a:t>
            </a:r>
          </a:p>
        </p:txBody>
      </p:sp>
      <p:sp>
        <p:nvSpPr>
          <p:cNvPr id="81" name="Espaço Reservado para Rodapé 80">
            <a:extLst>
              <a:ext uri="{FF2B5EF4-FFF2-40B4-BE49-F238E27FC236}">
                <a16:creationId xmlns:a16="http://schemas.microsoft.com/office/drawing/2014/main" id="{E94F1D24-E4A1-4B59-B57E-A28453963B88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1394145" y="6363946"/>
            <a:ext cx="4114800" cy="365125"/>
          </a:xfrm>
        </p:spPr>
        <p:txBody>
          <a:bodyPr/>
          <a:lstStyle/>
          <a:p>
            <a:r>
              <a:rPr lang="pt-BR" dirty="0"/>
              <a:t>Apresentação</a:t>
            </a:r>
          </a:p>
        </p:txBody>
      </p:sp>
      <p:sp>
        <p:nvSpPr>
          <p:cNvPr id="82" name="Espaço Reservado para o Número do Slide 81">
            <a:extLst>
              <a:ext uri="{FF2B5EF4-FFF2-40B4-BE49-F238E27FC236}">
                <a16:creationId xmlns:a16="http://schemas.microsoft.com/office/drawing/2014/main" id="{CE36A058-BEC2-4BC5-A467-F2EB2A36505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3200399" y="6363946"/>
            <a:ext cx="2743200" cy="365125"/>
          </a:xfrm>
        </p:spPr>
        <p:txBody>
          <a:bodyPr/>
          <a:lstStyle/>
          <a:p>
            <a:fld id="{B5CEABB6-07DC-46E8-9B57-56EC44A396E5}" type="slidenum">
              <a:rPr lang="pt-BR" smtClean="0"/>
              <a:pPr/>
              <a:t>18</a:t>
            </a:fld>
            <a:endParaRPr lang="pt-BR" dirty="0"/>
          </a:p>
        </p:txBody>
      </p:sp>
      <p:pic>
        <p:nvPicPr>
          <p:cNvPr id="20" name="Imagem 19" descr="Desenho de um círculo&#10;&#10;Descrição gerada automaticamente com confiança média">
            <a:extLst>
              <a:ext uri="{FF2B5EF4-FFF2-40B4-BE49-F238E27FC236}">
                <a16:creationId xmlns:a16="http://schemas.microsoft.com/office/drawing/2014/main" id="{1163EF64-F643-FE9F-949C-20828924C00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Texturize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70376" y="6207850"/>
            <a:ext cx="1152071" cy="650147"/>
          </a:xfrm>
          <a:prstGeom prst="rect">
            <a:avLst/>
          </a:prstGeom>
        </p:spPr>
      </p:pic>
      <p:pic>
        <p:nvPicPr>
          <p:cNvPr id="21" name="Imagem 20" descr="Logotipo, nome da empresa&#10;&#10;Descrição gerada automaticamente">
            <a:extLst>
              <a:ext uri="{FF2B5EF4-FFF2-40B4-BE49-F238E27FC236}">
                <a16:creationId xmlns:a16="http://schemas.microsoft.com/office/drawing/2014/main" id="{1AE3C5DF-F25A-DF16-ADFE-6B85FE8FABCC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Texturize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706429" y="6207851"/>
            <a:ext cx="1152071" cy="650147"/>
          </a:xfrm>
          <a:prstGeom prst="rect">
            <a:avLst/>
          </a:prstGeom>
        </p:spPr>
      </p:pic>
      <p:pic>
        <p:nvPicPr>
          <p:cNvPr id="22" name="Imagem 21" descr="Texto&#10;&#10;Descrição gerada automaticamente">
            <a:extLst>
              <a:ext uri="{FF2B5EF4-FFF2-40B4-BE49-F238E27FC236}">
                <a16:creationId xmlns:a16="http://schemas.microsoft.com/office/drawing/2014/main" id="{554EB9E8-0301-998E-F65D-36563DFAEEED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5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Texturize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042482" y="6203860"/>
            <a:ext cx="1152071" cy="650148"/>
          </a:xfrm>
          <a:prstGeom prst="rect">
            <a:avLst/>
          </a:prstGeom>
        </p:spPr>
      </p:pic>
      <p:sp>
        <p:nvSpPr>
          <p:cNvPr id="39" name="Título 1">
            <a:extLst>
              <a:ext uri="{FF2B5EF4-FFF2-40B4-BE49-F238E27FC236}">
                <a16:creationId xmlns:a16="http://schemas.microsoft.com/office/drawing/2014/main" id="{E9E78444-D968-ABBD-0F3D-E2C941898360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6773" y="87791"/>
            <a:ext cx="3171825" cy="704675"/>
          </a:xfrm>
        </p:spPr>
        <p:txBody>
          <a:bodyPr rtlCol="0" anchor="ctr"/>
          <a:lstStyle/>
          <a:p>
            <a:pPr rtl="0"/>
            <a:r>
              <a:rPr lang="pt-BR" b="1" dirty="0">
                <a:latin typeface="Bahnschrift Light Condensed" panose="020B0502040204020203" pitchFamily="34" charset="0"/>
              </a:rPr>
              <a:t>resultados</a:t>
            </a:r>
          </a:p>
        </p:txBody>
      </p:sp>
      <p:sp>
        <p:nvSpPr>
          <p:cNvPr id="68" name="Título 1">
            <a:extLst>
              <a:ext uri="{FF2B5EF4-FFF2-40B4-BE49-F238E27FC236}">
                <a16:creationId xmlns:a16="http://schemas.microsoft.com/office/drawing/2014/main" id="{3FC1DF0F-FA37-C696-9E5E-1083917A324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>
            <a:spLocks/>
          </p:cNvSpPr>
          <p:nvPr/>
        </p:nvSpPr>
        <p:spPr>
          <a:xfrm>
            <a:off x="782686" y="796264"/>
            <a:ext cx="10800000" cy="5400000"/>
          </a:xfrm>
          <a:prstGeom prst="rect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just">
              <a:buFont typeface="Arial" panose="020B0604020202020204" pitchFamily="34" charset="0"/>
              <a:buChar char="•"/>
            </a:pPr>
            <a:endParaRPr lang="pt-BR" cap="none" dirty="0">
              <a:latin typeface="Bahnschrift Light Condensed" panose="020B0502040204020203" pitchFamily="34" charset="0"/>
            </a:endParaRPr>
          </a:p>
        </p:txBody>
      </p:sp>
      <p:sp>
        <p:nvSpPr>
          <p:cNvPr id="13" name="Título 1">
            <a:extLst>
              <a:ext uri="{FF2B5EF4-FFF2-40B4-BE49-F238E27FC236}">
                <a16:creationId xmlns:a16="http://schemas.microsoft.com/office/drawing/2014/main" id="{20FD0775-6B06-59C3-E078-EECE9E20F56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>
            <a:spLocks/>
          </p:cNvSpPr>
          <p:nvPr/>
        </p:nvSpPr>
        <p:spPr>
          <a:xfrm>
            <a:off x="4510087" y="1012196"/>
            <a:ext cx="3171825" cy="7046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 cap="none" dirty="0">
                <a:latin typeface="Bahnschrift Light Condensed" panose="020B0502040204020203" pitchFamily="34" charset="0"/>
              </a:rPr>
              <a:t>2020 – Maiores Variações - Setores</a:t>
            </a:r>
            <a:endParaRPr lang="pt-BR" b="1" dirty="0">
              <a:latin typeface="Bahnschrift Light Condensed" panose="020B0502040204020203" pitchFamily="34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928389A-C37F-84CE-5BD7-160C8FECE4C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colorTemperature colorTemp="7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54835" y="1873879"/>
            <a:ext cx="8655699" cy="3971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3256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Espaço Reservado para Data 79">
            <a:extLst>
              <a:ext uri="{FF2B5EF4-FFF2-40B4-BE49-F238E27FC236}">
                <a16:creationId xmlns:a16="http://schemas.microsoft.com/office/drawing/2014/main" id="{BC1F9D86-85D8-4FD0-B0D3-47D778722782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pt-BR" dirty="0"/>
              <a:t>2022</a:t>
            </a:r>
          </a:p>
        </p:txBody>
      </p:sp>
      <p:sp>
        <p:nvSpPr>
          <p:cNvPr id="81" name="Espaço Reservado para Rodapé 80">
            <a:extLst>
              <a:ext uri="{FF2B5EF4-FFF2-40B4-BE49-F238E27FC236}">
                <a16:creationId xmlns:a16="http://schemas.microsoft.com/office/drawing/2014/main" id="{E94F1D24-E4A1-4B59-B57E-A28453963B88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1394145" y="6363946"/>
            <a:ext cx="4114800" cy="365125"/>
          </a:xfrm>
        </p:spPr>
        <p:txBody>
          <a:bodyPr/>
          <a:lstStyle/>
          <a:p>
            <a:r>
              <a:rPr lang="pt-BR" dirty="0"/>
              <a:t>Apresentação</a:t>
            </a:r>
          </a:p>
        </p:txBody>
      </p:sp>
      <p:sp>
        <p:nvSpPr>
          <p:cNvPr id="82" name="Espaço Reservado para o Número do Slide 81">
            <a:extLst>
              <a:ext uri="{FF2B5EF4-FFF2-40B4-BE49-F238E27FC236}">
                <a16:creationId xmlns:a16="http://schemas.microsoft.com/office/drawing/2014/main" id="{CE36A058-BEC2-4BC5-A467-F2EB2A36505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3200399" y="6363946"/>
            <a:ext cx="2743200" cy="365125"/>
          </a:xfrm>
        </p:spPr>
        <p:txBody>
          <a:bodyPr/>
          <a:lstStyle/>
          <a:p>
            <a:fld id="{B5CEABB6-07DC-46E8-9B57-56EC44A396E5}" type="slidenum">
              <a:rPr lang="pt-BR" smtClean="0"/>
              <a:pPr/>
              <a:t>19</a:t>
            </a:fld>
            <a:endParaRPr lang="pt-BR" dirty="0"/>
          </a:p>
        </p:txBody>
      </p:sp>
      <p:pic>
        <p:nvPicPr>
          <p:cNvPr id="20" name="Imagem 19" descr="Desenho de um círculo&#10;&#10;Descrição gerada automaticamente com confiança média">
            <a:extLst>
              <a:ext uri="{FF2B5EF4-FFF2-40B4-BE49-F238E27FC236}">
                <a16:creationId xmlns:a16="http://schemas.microsoft.com/office/drawing/2014/main" id="{1163EF64-F643-FE9F-949C-20828924C00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Texturize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70376" y="6207850"/>
            <a:ext cx="1152071" cy="650147"/>
          </a:xfrm>
          <a:prstGeom prst="rect">
            <a:avLst/>
          </a:prstGeom>
        </p:spPr>
      </p:pic>
      <p:pic>
        <p:nvPicPr>
          <p:cNvPr id="21" name="Imagem 20" descr="Logotipo, nome da empresa&#10;&#10;Descrição gerada automaticamente">
            <a:extLst>
              <a:ext uri="{FF2B5EF4-FFF2-40B4-BE49-F238E27FC236}">
                <a16:creationId xmlns:a16="http://schemas.microsoft.com/office/drawing/2014/main" id="{1AE3C5DF-F25A-DF16-ADFE-6B85FE8FABCC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Texturize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706429" y="6207851"/>
            <a:ext cx="1152071" cy="650147"/>
          </a:xfrm>
          <a:prstGeom prst="rect">
            <a:avLst/>
          </a:prstGeom>
        </p:spPr>
      </p:pic>
      <p:pic>
        <p:nvPicPr>
          <p:cNvPr id="22" name="Imagem 21" descr="Texto&#10;&#10;Descrição gerada automaticamente">
            <a:extLst>
              <a:ext uri="{FF2B5EF4-FFF2-40B4-BE49-F238E27FC236}">
                <a16:creationId xmlns:a16="http://schemas.microsoft.com/office/drawing/2014/main" id="{554EB9E8-0301-998E-F65D-36563DFAEEED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5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Texturize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042482" y="6203860"/>
            <a:ext cx="1152071" cy="650148"/>
          </a:xfrm>
          <a:prstGeom prst="rect">
            <a:avLst/>
          </a:prstGeom>
        </p:spPr>
      </p:pic>
      <p:sp>
        <p:nvSpPr>
          <p:cNvPr id="39" name="Título 1">
            <a:extLst>
              <a:ext uri="{FF2B5EF4-FFF2-40B4-BE49-F238E27FC236}">
                <a16:creationId xmlns:a16="http://schemas.microsoft.com/office/drawing/2014/main" id="{E9E78444-D968-ABBD-0F3D-E2C941898360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6773" y="87791"/>
            <a:ext cx="3171825" cy="704675"/>
          </a:xfrm>
        </p:spPr>
        <p:txBody>
          <a:bodyPr rtlCol="0" anchor="ctr"/>
          <a:lstStyle/>
          <a:p>
            <a:pPr rtl="0"/>
            <a:r>
              <a:rPr lang="pt-BR" b="1" dirty="0">
                <a:latin typeface="Bahnschrift Light Condensed" panose="020B0502040204020203" pitchFamily="34" charset="0"/>
              </a:rPr>
              <a:t>Conclusões</a:t>
            </a:r>
          </a:p>
        </p:txBody>
      </p:sp>
      <p:sp>
        <p:nvSpPr>
          <p:cNvPr id="68" name="Título 1">
            <a:extLst>
              <a:ext uri="{FF2B5EF4-FFF2-40B4-BE49-F238E27FC236}">
                <a16:creationId xmlns:a16="http://schemas.microsoft.com/office/drawing/2014/main" id="{3FC1DF0F-FA37-C696-9E5E-1083917A324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>
            <a:spLocks/>
          </p:cNvSpPr>
          <p:nvPr/>
        </p:nvSpPr>
        <p:spPr>
          <a:xfrm>
            <a:off x="782686" y="796264"/>
            <a:ext cx="10800000" cy="5400000"/>
          </a:xfrm>
          <a:prstGeom prst="rect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just">
              <a:buFont typeface="Arial" panose="020B0604020202020204" pitchFamily="34" charset="0"/>
              <a:buChar char="•"/>
            </a:pPr>
            <a:endParaRPr lang="pt-BR" cap="none" dirty="0">
              <a:latin typeface="Bahnschrift Light Condensed" panose="020B0502040204020203" pitchFamily="34" charset="0"/>
            </a:endParaRPr>
          </a:p>
        </p:txBody>
      </p:sp>
      <p:sp>
        <p:nvSpPr>
          <p:cNvPr id="13" name="Título 1">
            <a:extLst>
              <a:ext uri="{FF2B5EF4-FFF2-40B4-BE49-F238E27FC236}">
                <a16:creationId xmlns:a16="http://schemas.microsoft.com/office/drawing/2014/main" id="{20FD0775-6B06-59C3-E078-EECE9E20F56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>
            <a:spLocks/>
          </p:cNvSpPr>
          <p:nvPr/>
        </p:nvSpPr>
        <p:spPr>
          <a:xfrm>
            <a:off x="1394145" y="1012196"/>
            <a:ext cx="9648337" cy="504954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b="1" cap="none" dirty="0">
                <a:solidFill>
                  <a:schemeClr val="tx1"/>
                </a:solidFill>
                <a:latin typeface="Bahnschrift Light Condensed" panose="020B0502040204020203" pitchFamily="34" charset="0"/>
              </a:rPr>
              <a:t>O desempenho dos índices ao longo do período de 2019 a 2022:</a:t>
            </a:r>
          </a:p>
          <a:p>
            <a:pPr marL="514350" indent="-514350" algn="l">
              <a:buFont typeface="Arial" panose="020B0604020202020204" pitchFamily="34" charset="0"/>
              <a:buChar char="•"/>
            </a:pPr>
            <a:endParaRPr lang="pt-BR" b="1" cap="none" dirty="0">
              <a:solidFill>
                <a:schemeClr val="tx1"/>
              </a:solidFill>
              <a:latin typeface="Bahnschrift Light Condensed" panose="020B0502040204020203" pitchFamily="34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cap="none" dirty="0">
                <a:solidFill>
                  <a:schemeClr val="accent1">
                    <a:lumMod val="50000"/>
                  </a:schemeClr>
                </a:solidFill>
                <a:latin typeface="Bahnschrift Light Condensed" panose="020B0502040204020203" pitchFamily="34" charset="0"/>
              </a:rPr>
              <a:t>2019 e início de 2020 tendencia de alta de todos os índices analisados.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pt-BR" cap="none" dirty="0">
              <a:solidFill>
                <a:schemeClr val="accent1">
                  <a:lumMod val="50000"/>
                </a:schemeClr>
              </a:solidFill>
              <a:latin typeface="Bahnschrift Light Condensed" panose="020B0502040204020203" pitchFamily="34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cap="none" dirty="0">
                <a:solidFill>
                  <a:schemeClr val="accent2">
                    <a:lumMod val="50000"/>
                  </a:schemeClr>
                </a:solidFill>
                <a:latin typeface="Bahnschrift Light Condensed" panose="020B0502040204020203" pitchFamily="34" charset="0"/>
              </a:rPr>
              <a:t>Março 2020,  quedas drásticas de, em média, 50% para todos os índices.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pt-BR" cap="none" dirty="0">
              <a:solidFill>
                <a:schemeClr val="accent2">
                  <a:lumMod val="50000"/>
                </a:schemeClr>
              </a:solidFill>
              <a:latin typeface="Bahnschrift Light Condensed" panose="020B0502040204020203" pitchFamily="34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cap="none" dirty="0">
                <a:solidFill>
                  <a:schemeClr val="accent1">
                    <a:lumMod val="50000"/>
                  </a:schemeClr>
                </a:solidFill>
                <a:latin typeface="Bahnschrift Light Condensed" panose="020B0502040204020203" pitchFamily="34" charset="0"/>
              </a:rPr>
              <a:t>A sequencia do ano de 2020 foi de recuperação.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pt-BR" cap="none" dirty="0">
              <a:solidFill>
                <a:schemeClr val="accent1">
                  <a:lumMod val="50000"/>
                </a:schemeClr>
              </a:solidFill>
              <a:latin typeface="Bahnschrift Light Condensed" panose="020B0502040204020203" pitchFamily="34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cap="none" dirty="0">
                <a:solidFill>
                  <a:schemeClr val="accent2">
                    <a:lumMod val="50000"/>
                  </a:schemeClr>
                </a:solidFill>
                <a:latin typeface="Bahnschrift Light Condensed" panose="020B0502040204020203" pitchFamily="34" charset="0"/>
              </a:rPr>
              <a:t>IBOV e MLCX conseguiram recuperar os níveis anteriores a março ainda em 2020. SMLL somente em 2021.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pt-BR" cap="none" dirty="0">
              <a:solidFill>
                <a:schemeClr val="accent2">
                  <a:lumMod val="50000"/>
                </a:schemeClr>
              </a:solidFill>
              <a:latin typeface="Bahnschrift Light Condensed" panose="020B0502040204020203" pitchFamily="34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cap="none" dirty="0">
                <a:solidFill>
                  <a:schemeClr val="accent1">
                    <a:lumMod val="50000"/>
                  </a:schemeClr>
                </a:solidFill>
                <a:latin typeface="Bahnschrift Light Condensed" panose="020B0502040204020203" pitchFamily="34" charset="0"/>
              </a:rPr>
              <a:t>Nos índices setoriais, apenas o INDX conseguiu recuperar os níveis pré-queda ainda em 2020.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pt-BR" cap="none" dirty="0">
              <a:solidFill>
                <a:schemeClr val="accent1">
                  <a:lumMod val="50000"/>
                </a:schemeClr>
              </a:solidFill>
              <a:latin typeface="Bahnschrift Light Condensed" panose="020B0502040204020203" pitchFamily="34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cap="none" dirty="0">
                <a:solidFill>
                  <a:schemeClr val="accent2">
                    <a:lumMod val="50000"/>
                  </a:schemeClr>
                </a:solidFill>
                <a:latin typeface="Bahnschrift Light Condensed" panose="020B0502040204020203" pitchFamily="34" charset="0"/>
              </a:rPr>
              <a:t>UTIL, voltou aos níveis </a:t>
            </a:r>
            <a:r>
              <a:rPr lang="pt-BR" cap="none" dirty="0" err="1">
                <a:solidFill>
                  <a:schemeClr val="accent2">
                    <a:lumMod val="50000"/>
                  </a:schemeClr>
                </a:solidFill>
                <a:latin typeface="Bahnschrift Light Condensed" panose="020B0502040204020203" pitchFamily="34" charset="0"/>
              </a:rPr>
              <a:t>pré</a:t>
            </a:r>
            <a:r>
              <a:rPr lang="pt-BR" cap="none" dirty="0">
                <a:solidFill>
                  <a:schemeClr val="accent2">
                    <a:lumMod val="50000"/>
                  </a:schemeClr>
                </a:solidFill>
                <a:latin typeface="Bahnschrift Light Condensed" panose="020B0502040204020203" pitchFamily="34" charset="0"/>
              </a:rPr>
              <a:t>-pandemia no ano de 2022.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pt-BR" cap="none" dirty="0">
              <a:solidFill>
                <a:schemeClr val="accent2">
                  <a:lumMod val="50000"/>
                </a:schemeClr>
              </a:solidFill>
              <a:latin typeface="Bahnschrift Light Condensed" panose="020B0502040204020203" pitchFamily="34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cap="none" dirty="0">
                <a:solidFill>
                  <a:schemeClr val="accent1">
                    <a:lumMod val="50000"/>
                  </a:schemeClr>
                </a:solidFill>
                <a:latin typeface="Bahnschrift Light Condensed" panose="020B0502040204020203" pitchFamily="34" charset="0"/>
              </a:rPr>
              <a:t>Oscilação e queda de todos eles em 2021.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pt-BR" cap="none" dirty="0">
              <a:solidFill>
                <a:schemeClr val="accent1">
                  <a:lumMod val="50000"/>
                </a:schemeClr>
              </a:solidFill>
              <a:latin typeface="Bahnschrift Light Condensed" panose="020B0502040204020203" pitchFamily="34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cap="none" dirty="0">
                <a:solidFill>
                  <a:schemeClr val="accent2">
                    <a:lumMod val="50000"/>
                  </a:schemeClr>
                </a:solidFill>
                <a:latin typeface="Bahnschrift Light Condensed" panose="020B0502040204020203" pitchFamily="34" charset="0"/>
              </a:rPr>
              <a:t>Índices SMLL, ICON, IMOB e INDX tiveram quedas significativas segundo semestre 2021. </a:t>
            </a:r>
            <a:endParaRPr lang="pt-BR" dirty="0">
              <a:solidFill>
                <a:schemeClr val="accent2">
                  <a:lumMod val="50000"/>
                </a:schemeClr>
              </a:solidFill>
              <a:latin typeface="Bahnschrift Light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91643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19F29B-F233-48AF-8261-F33A4E079E3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7944" y="93068"/>
            <a:ext cx="3171825" cy="704675"/>
          </a:xfrm>
        </p:spPr>
        <p:txBody>
          <a:bodyPr rtlCol="0" anchor="ctr"/>
          <a:lstStyle/>
          <a:p>
            <a:pPr algn="ctr" rtl="0"/>
            <a:r>
              <a:rPr lang="pt-BR" b="1" dirty="0">
                <a:latin typeface="Bahnschrift Light Condensed" panose="020B0502040204020203" pitchFamily="34" charset="0"/>
              </a:rPr>
              <a:t>INTRODUÇÃO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5E3EA69-4E0E-41BD-8095-A124225A264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19440" y="794931"/>
            <a:ext cx="5106858" cy="1601175"/>
          </a:xfrm>
        </p:spPr>
        <p:txBody>
          <a:bodyPr rtlCol="0">
            <a:normAutofit/>
          </a:bodyPr>
          <a:lstStyle/>
          <a:p>
            <a:pPr marL="285750" indent="-285750" rtl="0">
              <a:buFontTx/>
              <a:buChar char="-"/>
            </a:pPr>
            <a:r>
              <a:rPr lang="pt-BR" sz="1800" dirty="0">
                <a:latin typeface="Bahnschrift Light Condensed" panose="020B0502040204020203" pitchFamily="34" charset="0"/>
              </a:rPr>
              <a:t>Doença / Mortes</a:t>
            </a:r>
          </a:p>
          <a:p>
            <a:pPr marL="285750" indent="-285750" rtl="0">
              <a:buFontTx/>
              <a:buChar char="-"/>
            </a:pPr>
            <a:r>
              <a:rPr lang="pt-BR" sz="1800" dirty="0">
                <a:latin typeface="Bahnschrift Light Condensed" panose="020B0502040204020203" pitchFamily="34" charset="0"/>
              </a:rPr>
              <a:t>Isolamento Social</a:t>
            </a:r>
          </a:p>
          <a:p>
            <a:pPr marL="285750" indent="-285750" rtl="0">
              <a:buFontTx/>
              <a:buChar char="-"/>
            </a:pPr>
            <a:r>
              <a:rPr lang="pt-BR" sz="1800" dirty="0">
                <a:latin typeface="Bahnschrift Light Condensed" panose="020B0502040204020203" pitchFamily="34" charset="0"/>
              </a:rPr>
              <a:t>Fechamento de Fronteiras</a:t>
            </a:r>
          </a:p>
        </p:txBody>
      </p:sp>
      <p:sp>
        <p:nvSpPr>
          <p:cNvPr id="6" name="Espaço Reservado para Data 5">
            <a:extLst>
              <a:ext uri="{FF2B5EF4-FFF2-40B4-BE49-F238E27FC236}">
                <a16:creationId xmlns:a16="http://schemas.microsoft.com/office/drawing/2014/main" id="{B69DF042-37C5-4E09-AA4C-AA66649C953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 rtlCol="0"/>
          <a:lstStyle/>
          <a:p>
            <a:pPr rtl="0"/>
            <a:r>
              <a:rPr lang="pt-BR" dirty="0"/>
              <a:t>2022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F29EA23-F34E-486A-B8B2-0C30192669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 rtlCol="0"/>
          <a:lstStyle/>
          <a:p>
            <a:pPr rtl="0"/>
            <a:r>
              <a:rPr lang="pt-BR"/>
              <a:t>Apresentação</a:t>
            </a:r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328F602C-7F98-4C02-99D4-ED65E00D6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 rtlCol="0"/>
          <a:lstStyle/>
          <a:p>
            <a:pPr rtl="0"/>
            <a:fld id="{19B51A1E-902D-48AF-9020-955120F399B6}" type="slidenum">
              <a:rPr lang="pt-BR" smtClean="0"/>
              <a:pPr/>
              <a:t>2</a:t>
            </a:fld>
            <a:endParaRPr lang="pt-BR"/>
          </a:p>
        </p:txBody>
      </p:sp>
      <p:pic>
        <p:nvPicPr>
          <p:cNvPr id="12" name="Imagem 11" descr="Bolo decorado com frutas&#10;&#10;Descrição gerada automaticamente">
            <a:extLst>
              <a:ext uri="{FF2B5EF4-FFF2-40B4-BE49-F238E27FC236}">
                <a16:creationId xmlns:a16="http://schemas.microsoft.com/office/drawing/2014/main" id="{92948422-04E4-0206-2B51-492407187F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940" y="790223"/>
            <a:ext cx="3052500" cy="1781550"/>
          </a:xfrm>
          <a:prstGeom prst="rect">
            <a:avLst/>
          </a:prstGeom>
        </p:spPr>
      </p:pic>
      <p:pic>
        <p:nvPicPr>
          <p:cNvPr id="14" name="Imagem 13" descr="Tela de jogo de vídeo game&#10;&#10;Descrição gerada automaticamente com confiança baixa">
            <a:extLst>
              <a:ext uri="{FF2B5EF4-FFF2-40B4-BE49-F238E27FC236}">
                <a16:creationId xmlns:a16="http://schemas.microsoft.com/office/drawing/2014/main" id="{F09F5B31-F35C-84F8-F555-4BBC62E6AE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2761" y="2538225"/>
            <a:ext cx="3052500" cy="1781550"/>
          </a:xfrm>
          <a:prstGeom prst="rect">
            <a:avLst/>
          </a:prstGeom>
        </p:spPr>
      </p:pic>
      <p:pic>
        <p:nvPicPr>
          <p:cNvPr id="16" name="Imagem 15" descr="Tela de jogo de vídeo game&#10;&#10;Descrição gerada automaticamente com confiança baixa">
            <a:extLst>
              <a:ext uri="{FF2B5EF4-FFF2-40B4-BE49-F238E27FC236}">
                <a16:creationId xmlns:a16="http://schemas.microsoft.com/office/drawing/2014/main" id="{33EDC947-3B1A-B1E7-C24E-BE37327349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32534" y="4261331"/>
            <a:ext cx="3052500" cy="1781550"/>
          </a:xfrm>
          <a:prstGeom prst="rect">
            <a:avLst/>
          </a:prstGeom>
        </p:spPr>
      </p:pic>
      <p:pic>
        <p:nvPicPr>
          <p:cNvPr id="17" name="Imagem 16" descr="Desenho de um círculo&#10;&#10;Descrição gerada automaticamente com confiança média">
            <a:extLst>
              <a:ext uri="{FF2B5EF4-FFF2-40B4-BE49-F238E27FC236}">
                <a16:creationId xmlns:a16="http://schemas.microsoft.com/office/drawing/2014/main" id="{A8B69DBA-389D-60ED-1FC0-A9473E1766E6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7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Texturize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70376" y="6207850"/>
            <a:ext cx="1152071" cy="650147"/>
          </a:xfrm>
          <a:prstGeom prst="rect">
            <a:avLst/>
          </a:prstGeom>
        </p:spPr>
      </p:pic>
      <p:pic>
        <p:nvPicPr>
          <p:cNvPr id="18" name="Imagem 17" descr="Logotipo, nome da empresa&#10;&#10;Descrição gerada automaticamente">
            <a:extLst>
              <a:ext uri="{FF2B5EF4-FFF2-40B4-BE49-F238E27FC236}">
                <a16:creationId xmlns:a16="http://schemas.microsoft.com/office/drawing/2014/main" id="{A5017A9F-990E-531F-6F1F-5F3FD60A186A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70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Texturize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706429" y="6207851"/>
            <a:ext cx="1152071" cy="650147"/>
          </a:xfrm>
          <a:prstGeom prst="rect">
            <a:avLst/>
          </a:prstGeom>
        </p:spPr>
      </p:pic>
      <p:pic>
        <p:nvPicPr>
          <p:cNvPr id="19" name="Imagem 18" descr="Texto&#10;&#10;Descrição gerada automaticamente">
            <a:extLst>
              <a:ext uri="{FF2B5EF4-FFF2-40B4-BE49-F238E27FC236}">
                <a16:creationId xmlns:a16="http://schemas.microsoft.com/office/drawing/2014/main" id="{2F987980-5FD3-86D0-2E0A-838117D73D1B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50000"/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Texturize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039929" y="6207851"/>
            <a:ext cx="1152071" cy="650148"/>
          </a:xfrm>
          <a:prstGeom prst="rect">
            <a:avLst/>
          </a:prstGeom>
        </p:spPr>
      </p:pic>
      <p:sp>
        <p:nvSpPr>
          <p:cNvPr id="21" name="Subtítulo 2">
            <a:extLst>
              <a:ext uri="{FF2B5EF4-FFF2-40B4-BE49-F238E27FC236}">
                <a16:creationId xmlns:a16="http://schemas.microsoft.com/office/drawing/2014/main" id="{FD9FA29C-7990-31E5-C698-FD1159467B8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>
            <a:spLocks/>
          </p:cNvSpPr>
          <p:nvPr/>
        </p:nvSpPr>
        <p:spPr>
          <a:xfrm>
            <a:off x="4655261" y="2538225"/>
            <a:ext cx="5705772" cy="160117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Tx/>
              <a:buChar char="-"/>
            </a:pPr>
            <a:r>
              <a:rPr lang="pt-BR" sz="1800" dirty="0">
                <a:latin typeface="Bahnschrift Light Condensed" panose="020B0502040204020203" pitchFamily="34" charset="0"/>
              </a:rPr>
              <a:t>Redução / Interrupção da Produção</a:t>
            </a:r>
          </a:p>
          <a:p>
            <a:pPr marL="285750" indent="-285750">
              <a:buFontTx/>
              <a:buChar char="-"/>
            </a:pPr>
            <a:r>
              <a:rPr lang="pt-BR" sz="1800" dirty="0">
                <a:latin typeface="Bahnschrift Light Condensed" panose="020B0502040204020203" pitchFamily="34" charset="0"/>
              </a:rPr>
              <a:t>Redução do Comércio</a:t>
            </a:r>
          </a:p>
          <a:p>
            <a:pPr marL="285750" indent="-285750">
              <a:buFontTx/>
              <a:buChar char="-"/>
            </a:pPr>
            <a:r>
              <a:rPr lang="pt-BR" sz="1800" dirty="0">
                <a:latin typeface="Bahnschrift Light Condensed" panose="020B0502040204020203" pitchFamily="34" charset="0"/>
              </a:rPr>
              <a:t>Redução de Jornada de Trabalho / Demissões</a:t>
            </a:r>
          </a:p>
          <a:p>
            <a:pPr marL="285750" indent="-285750">
              <a:buFontTx/>
              <a:buChar char="-"/>
            </a:pPr>
            <a:r>
              <a:rPr lang="pt-BR" sz="1800" dirty="0">
                <a:latin typeface="Bahnschrift Light Condensed" panose="020B0502040204020203" pitchFamily="34" charset="0"/>
              </a:rPr>
              <a:t>Retração do Crédito Devido ao Aumento do Risco</a:t>
            </a:r>
          </a:p>
          <a:p>
            <a:pPr marL="285750" indent="-285750">
              <a:buFontTx/>
              <a:buChar char="-"/>
            </a:pPr>
            <a:endParaRPr lang="pt-BR" dirty="0">
              <a:latin typeface="Bahnschrift Light Condensed" panose="020B0502040204020203" pitchFamily="34" charset="0"/>
            </a:endParaRPr>
          </a:p>
        </p:txBody>
      </p:sp>
      <p:sp>
        <p:nvSpPr>
          <p:cNvPr id="25" name="Seta: Curva para a Direita 24">
            <a:extLst>
              <a:ext uri="{FF2B5EF4-FFF2-40B4-BE49-F238E27FC236}">
                <a16:creationId xmlns:a16="http://schemas.microsoft.com/office/drawing/2014/main" id="{5AC29A0A-BB6E-807B-D19F-CE1D24B5ADCF}"/>
              </a:ext>
            </a:extLst>
          </p:cNvPr>
          <p:cNvSpPr/>
          <p:nvPr/>
        </p:nvSpPr>
        <p:spPr>
          <a:xfrm>
            <a:off x="1826078" y="4944743"/>
            <a:ext cx="696287" cy="822122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6" name="Seta: Curva para a Direita 25">
            <a:extLst>
              <a:ext uri="{FF2B5EF4-FFF2-40B4-BE49-F238E27FC236}">
                <a16:creationId xmlns:a16="http://schemas.microsoft.com/office/drawing/2014/main" id="{042B897A-85A8-7BF0-24C0-E84F31A94709}"/>
              </a:ext>
            </a:extLst>
          </p:cNvPr>
          <p:cNvSpPr/>
          <p:nvPr/>
        </p:nvSpPr>
        <p:spPr>
          <a:xfrm>
            <a:off x="613319" y="3358524"/>
            <a:ext cx="696287" cy="822122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29" name="Subtítulo 2">
            <a:extLst>
              <a:ext uri="{FF2B5EF4-FFF2-40B4-BE49-F238E27FC236}">
                <a16:creationId xmlns:a16="http://schemas.microsoft.com/office/drawing/2014/main" id="{53D52026-E83C-2942-493F-CA418A4189C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>
            <a:spLocks/>
          </p:cNvSpPr>
          <p:nvPr/>
        </p:nvSpPr>
        <p:spPr>
          <a:xfrm>
            <a:off x="366940" y="2573782"/>
            <a:ext cx="1235821" cy="4161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>
                <a:latin typeface="Bahnschrift Light Condensed" panose="020B0502040204020203" pitchFamily="34" charset="0"/>
              </a:rPr>
              <a:t>O Vírus</a:t>
            </a:r>
          </a:p>
        </p:txBody>
      </p:sp>
      <p:sp>
        <p:nvSpPr>
          <p:cNvPr id="31" name="Subtítulo 2">
            <a:extLst>
              <a:ext uri="{FF2B5EF4-FFF2-40B4-BE49-F238E27FC236}">
                <a16:creationId xmlns:a16="http://schemas.microsoft.com/office/drawing/2014/main" id="{DDEE1F26-91A0-C6D7-86CB-D7D69B7259D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>
            <a:spLocks/>
          </p:cNvSpPr>
          <p:nvPr/>
        </p:nvSpPr>
        <p:spPr>
          <a:xfrm>
            <a:off x="1602761" y="4315067"/>
            <a:ext cx="1235821" cy="4161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>
                <a:latin typeface="Bahnschrift Light Condensed" panose="020B0502040204020203" pitchFamily="34" charset="0"/>
              </a:rPr>
              <a:t>A Economia</a:t>
            </a:r>
          </a:p>
        </p:txBody>
      </p:sp>
      <p:sp>
        <p:nvSpPr>
          <p:cNvPr id="32" name="Subtítulo 2">
            <a:extLst>
              <a:ext uri="{FF2B5EF4-FFF2-40B4-BE49-F238E27FC236}">
                <a16:creationId xmlns:a16="http://schemas.microsoft.com/office/drawing/2014/main" id="{E2D5DEE3-0430-AF3B-C6DE-87A65DE1A04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>
            <a:spLocks/>
          </p:cNvSpPr>
          <p:nvPr/>
        </p:nvSpPr>
        <p:spPr>
          <a:xfrm>
            <a:off x="3032534" y="6042881"/>
            <a:ext cx="1296185" cy="4161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>
                <a:latin typeface="Bahnschrift Light Condensed" panose="020B0502040204020203" pitchFamily="34" charset="0"/>
              </a:rPr>
              <a:t>A Bolsa de Valores</a:t>
            </a:r>
          </a:p>
        </p:txBody>
      </p:sp>
      <p:sp>
        <p:nvSpPr>
          <p:cNvPr id="33" name="Subtítulo 2">
            <a:extLst>
              <a:ext uri="{FF2B5EF4-FFF2-40B4-BE49-F238E27FC236}">
                <a16:creationId xmlns:a16="http://schemas.microsoft.com/office/drawing/2014/main" id="{8374259E-45BB-54E0-1A54-D6EE884AF8D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>
            <a:spLocks/>
          </p:cNvSpPr>
          <p:nvPr/>
        </p:nvSpPr>
        <p:spPr>
          <a:xfrm>
            <a:off x="6085034" y="4255463"/>
            <a:ext cx="5106858" cy="16011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Tx/>
              <a:buChar char="-"/>
            </a:pPr>
            <a:r>
              <a:rPr lang="pt-BR" sz="1800" dirty="0">
                <a:latin typeface="Bahnschrift Light Condensed" panose="020B0502040204020203" pitchFamily="34" charset="0"/>
              </a:rPr>
              <a:t>Incerteza</a:t>
            </a:r>
          </a:p>
          <a:p>
            <a:pPr marL="285750" indent="-285750">
              <a:buFontTx/>
              <a:buChar char="-"/>
            </a:pPr>
            <a:r>
              <a:rPr lang="pt-BR" sz="1800" dirty="0">
                <a:latin typeface="Bahnschrift Light Condensed" panose="020B0502040204020203" pitchFamily="34" charset="0"/>
              </a:rPr>
              <a:t>Saída de Capital Estrangeiro</a:t>
            </a:r>
          </a:p>
          <a:p>
            <a:pPr marL="285750" indent="-285750">
              <a:buFontTx/>
              <a:buChar char="-"/>
            </a:pPr>
            <a:r>
              <a:rPr lang="pt-BR" sz="1800" dirty="0">
                <a:latin typeface="Bahnschrift Light Condensed" panose="020B0502040204020203" pitchFamily="34" charset="0"/>
              </a:rPr>
              <a:t>Fechamento de Fronteiras</a:t>
            </a:r>
          </a:p>
        </p:txBody>
      </p:sp>
    </p:spTree>
    <p:extLst>
      <p:ext uri="{BB962C8B-B14F-4D97-AF65-F5344CB8AC3E}">
        <p14:creationId xmlns:p14="http://schemas.microsoft.com/office/powerpoint/2010/main" val="22434949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Espaço Reservado para Data 79">
            <a:extLst>
              <a:ext uri="{FF2B5EF4-FFF2-40B4-BE49-F238E27FC236}">
                <a16:creationId xmlns:a16="http://schemas.microsoft.com/office/drawing/2014/main" id="{BC1F9D86-85D8-4FD0-B0D3-47D778722782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pt-BR" dirty="0"/>
              <a:t>2022</a:t>
            </a:r>
          </a:p>
        </p:txBody>
      </p:sp>
      <p:sp>
        <p:nvSpPr>
          <p:cNvPr id="81" name="Espaço Reservado para Rodapé 80">
            <a:extLst>
              <a:ext uri="{FF2B5EF4-FFF2-40B4-BE49-F238E27FC236}">
                <a16:creationId xmlns:a16="http://schemas.microsoft.com/office/drawing/2014/main" id="{E94F1D24-E4A1-4B59-B57E-A28453963B88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1394145" y="6363946"/>
            <a:ext cx="4114800" cy="365125"/>
          </a:xfrm>
        </p:spPr>
        <p:txBody>
          <a:bodyPr/>
          <a:lstStyle/>
          <a:p>
            <a:r>
              <a:rPr lang="pt-BR" dirty="0"/>
              <a:t>Apresentação</a:t>
            </a:r>
          </a:p>
        </p:txBody>
      </p:sp>
      <p:sp>
        <p:nvSpPr>
          <p:cNvPr id="82" name="Espaço Reservado para o Número do Slide 81">
            <a:extLst>
              <a:ext uri="{FF2B5EF4-FFF2-40B4-BE49-F238E27FC236}">
                <a16:creationId xmlns:a16="http://schemas.microsoft.com/office/drawing/2014/main" id="{CE36A058-BEC2-4BC5-A467-F2EB2A36505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3200399" y="6363946"/>
            <a:ext cx="2743200" cy="365125"/>
          </a:xfrm>
        </p:spPr>
        <p:txBody>
          <a:bodyPr/>
          <a:lstStyle/>
          <a:p>
            <a:fld id="{B5CEABB6-07DC-46E8-9B57-56EC44A396E5}" type="slidenum">
              <a:rPr lang="pt-BR" smtClean="0"/>
              <a:pPr/>
              <a:t>20</a:t>
            </a:fld>
            <a:endParaRPr lang="pt-BR" dirty="0"/>
          </a:p>
        </p:txBody>
      </p:sp>
      <p:pic>
        <p:nvPicPr>
          <p:cNvPr id="20" name="Imagem 19" descr="Desenho de um círculo&#10;&#10;Descrição gerada automaticamente com confiança média">
            <a:extLst>
              <a:ext uri="{FF2B5EF4-FFF2-40B4-BE49-F238E27FC236}">
                <a16:creationId xmlns:a16="http://schemas.microsoft.com/office/drawing/2014/main" id="{1163EF64-F643-FE9F-949C-20828924C00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Texturize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70376" y="6207850"/>
            <a:ext cx="1152071" cy="650147"/>
          </a:xfrm>
          <a:prstGeom prst="rect">
            <a:avLst/>
          </a:prstGeom>
        </p:spPr>
      </p:pic>
      <p:pic>
        <p:nvPicPr>
          <p:cNvPr id="21" name="Imagem 20" descr="Logotipo, nome da empresa&#10;&#10;Descrição gerada automaticamente">
            <a:extLst>
              <a:ext uri="{FF2B5EF4-FFF2-40B4-BE49-F238E27FC236}">
                <a16:creationId xmlns:a16="http://schemas.microsoft.com/office/drawing/2014/main" id="{1AE3C5DF-F25A-DF16-ADFE-6B85FE8FABCC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Texturize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706429" y="6207851"/>
            <a:ext cx="1152071" cy="650147"/>
          </a:xfrm>
          <a:prstGeom prst="rect">
            <a:avLst/>
          </a:prstGeom>
        </p:spPr>
      </p:pic>
      <p:pic>
        <p:nvPicPr>
          <p:cNvPr id="22" name="Imagem 21" descr="Texto&#10;&#10;Descrição gerada automaticamente">
            <a:extLst>
              <a:ext uri="{FF2B5EF4-FFF2-40B4-BE49-F238E27FC236}">
                <a16:creationId xmlns:a16="http://schemas.microsoft.com/office/drawing/2014/main" id="{554EB9E8-0301-998E-F65D-36563DFAEEED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5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Texturize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042482" y="6203860"/>
            <a:ext cx="1152071" cy="650148"/>
          </a:xfrm>
          <a:prstGeom prst="rect">
            <a:avLst/>
          </a:prstGeom>
        </p:spPr>
      </p:pic>
      <p:sp>
        <p:nvSpPr>
          <p:cNvPr id="39" name="Título 1">
            <a:extLst>
              <a:ext uri="{FF2B5EF4-FFF2-40B4-BE49-F238E27FC236}">
                <a16:creationId xmlns:a16="http://schemas.microsoft.com/office/drawing/2014/main" id="{E9E78444-D968-ABBD-0F3D-E2C941898360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6773" y="87791"/>
            <a:ext cx="3171825" cy="704675"/>
          </a:xfrm>
        </p:spPr>
        <p:txBody>
          <a:bodyPr rtlCol="0" anchor="ctr"/>
          <a:lstStyle/>
          <a:p>
            <a:pPr rtl="0"/>
            <a:r>
              <a:rPr lang="pt-BR" b="1" dirty="0">
                <a:latin typeface="Bahnschrift Light Condensed" panose="020B0502040204020203" pitchFamily="34" charset="0"/>
              </a:rPr>
              <a:t>Conclusões</a:t>
            </a:r>
          </a:p>
        </p:txBody>
      </p:sp>
      <p:sp>
        <p:nvSpPr>
          <p:cNvPr id="68" name="Título 1">
            <a:extLst>
              <a:ext uri="{FF2B5EF4-FFF2-40B4-BE49-F238E27FC236}">
                <a16:creationId xmlns:a16="http://schemas.microsoft.com/office/drawing/2014/main" id="{3FC1DF0F-FA37-C696-9E5E-1083917A324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>
            <a:spLocks/>
          </p:cNvSpPr>
          <p:nvPr/>
        </p:nvSpPr>
        <p:spPr>
          <a:xfrm>
            <a:off x="782686" y="796264"/>
            <a:ext cx="10800000" cy="5400000"/>
          </a:xfrm>
          <a:prstGeom prst="rect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just">
              <a:buFont typeface="Arial" panose="020B0604020202020204" pitchFamily="34" charset="0"/>
              <a:buChar char="•"/>
            </a:pPr>
            <a:endParaRPr lang="pt-BR" cap="none" dirty="0">
              <a:latin typeface="Bahnschrift Light Condensed" panose="020B0502040204020203" pitchFamily="34" charset="0"/>
            </a:endParaRPr>
          </a:p>
        </p:txBody>
      </p:sp>
      <p:sp>
        <p:nvSpPr>
          <p:cNvPr id="13" name="Título 1">
            <a:extLst>
              <a:ext uri="{FF2B5EF4-FFF2-40B4-BE49-F238E27FC236}">
                <a16:creationId xmlns:a16="http://schemas.microsoft.com/office/drawing/2014/main" id="{20FD0775-6B06-59C3-E078-EECE9E20F56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>
            <a:spLocks/>
          </p:cNvSpPr>
          <p:nvPr/>
        </p:nvSpPr>
        <p:spPr>
          <a:xfrm>
            <a:off x="1394145" y="1012196"/>
            <a:ext cx="9648337" cy="50495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pt-BR" sz="2400" b="1" cap="none" dirty="0">
                <a:solidFill>
                  <a:schemeClr val="tx1"/>
                </a:solidFill>
                <a:latin typeface="Bahnschrift Light Condensed" panose="020B0502040204020203" pitchFamily="34" charset="0"/>
              </a:rPr>
              <a:t>Qual setor da economia, pela visão dos índices analisados, se destacou negativamente e positivamente?</a:t>
            </a:r>
          </a:p>
          <a:p>
            <a:pPr algn="just"/>
            <a:endParaRPr lang="pt-BR" sz="2400" b="1" cap="none" dirty="0">
              <a:solidFill>
                <a:schemeClr val="tx1"/>
              </a:solidFill>
              <a:latin typeface="Bahnschrift Light Condensed" panose="020B0502040204020203" pitchFamily="34" charset="0"/>
            </a:endParaRPr>
          </a:p>
          <a:p>
            <a:pPr marL="514350" indent="-514350" algn="just">
              <a:buFont typeface="Arial" panose="020B0604020202020204" pitchFamily="34" charset="0"/>
              <a:buChar char="•"/>
            </a:pPr>
            <a:r>
              <a:rPr lang="pt-BR" sz="2400" cap="none" dirty="0">
                <a:solidFill>
                  <a:schemeClr val="accent1">
                    <a:lumMod val="50000"/>
                  </a:schemeClr>
                </a:solidFill>
                <a:latin typeface="Bahnschrift Light Condensed" panose="020B0502040204020203" pitchFamily="34" charset="0"/>
              </a:rPr>
              <a:t>Sem sombra de duvida, o setor mais afetado negativamente foi o setor imobiliário. O índice IMOB até hoje não conseguiu recuperar-se da queda de março de 2020.</a:t>
            </a:r>
          </a:p>
          <a:p>
            <a:pPr marL="514350" indent="-514350" algn="just">
              <a:buFont typeface="Arial" panose="020B0604020202020204" pitchFamily="34" charset="0"/>
              <a:buChar char="•"/>
            </a:pPr>
            <a:endParaRPr lang="pt-BR" sz="2400" cap="none" dirty="0">
              <a:solidFill>
                <a:schemeClr val="tx1"/>
              </a:solidFill>
              <a:latin typeface="Bahnschrift Light Condensed" panose="020B0502040204020203" pitchFamily="34" charset="0"/>
            </a:endParaRPr>
          </a:p>
          <a:p>
            <a:pPr marL="514350" indent="-514350" algn="just">
              <a:buFont typeface="Arial" panose="020B0604020202020204" pitchFamily="34" charset="0"/>
              <a:buChar char="•"/>
            </a:pPr>
            <a:r>
              <a:rPr lang="pt-BR" sz="2400" cap="none" dirty="0">
                <a:solidFill>
                  <a:schemeClr val="accent2">
                    <a:lumMod val="50000"/>
                  </a:schemeClr>
                </a:solidFill>
                <a:latin typeface="Bahnschrift Light Condensed" panose="020B0502040204020203" pitchFamily="34" charset="0"/>
              </a:rPr>
              <a:t>Não se pode dizer que um índice tenha sido impactado positivamente pela pandemia. Porem, o índice que conseguiu se reerguer da melhor forma, foi o UTIL. O índice sofreu como os outros a forte queda de Março/2020, porém retomou o crescimento de forma forte, numa tendência estrutural de alta, ainda que com alguma oscilação, mas com menor volatilidade.</a:t>
            </a:r>
            <a:endParaRPr lang="pt-BR" sz="2400" dirty="0">
              <a:solidFill>
                <a:schemeClr val="accent2">
                  <a:lumMod val="50000"/>
                </a:schemeClr>
              </a:solidFill>
              <a:latin typeface="Bahnschrift Light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07259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Espaço Reservado para Data 79">
            <a:extLst>
              <a:ext uri="{FF2B5EF4-FFF2-40B4-BE49-F238E27FC236}">
                <a16:creationId xmlns:a16="http://schemas.microsoft.com/office/drawing/2014/main" id="{BC1F9D86-85D8-4FD0-B0D3-47D778722782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pt-BR" dirty="0"/>
              <a:t>2022</a:t>
            </a:r>
          </a:p>
        </p:txBody>
      </p:sp>
      <p:sp>
        <p:nvSpPr>
          <p:cNvPr id="81" name="Espaço Reservado para Rodapé 80">
            <a:extLst>
              <a:ext uri="{FF2B5EF4-FFF2-40B4-BE49-F238E27FC236}">
                <a16:creationId xmlns:a16="http://schemas.microsoft.com/office/drawing/2014/main" id="{E94F1D24-E4A1-4B59-B57E-A28453963B88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1394145" y="6363946"/>
            <a:ext cx="4114800" cy="365125"/>
          </a:xfrm>
        </p:spPr>
        <p:txBody>
          <a:bodyPr/>
          <a:lstStyle/>
          <a:p>
            <a:r>
              <a:rPr lang="pt-BR" dirty="0"/>
              <a:t>Apresentação</a:t>
            </a:r>
          </a:p>
        </p:txBody>
      </p:sp>
      <p:sp>
        <p:nvSpPr>
          <p:cNvPr id="82" name="Espaço Reservado para o Número do Slide 81">
            <a:extLst>
              <a:ext uri="{FF2B5EF4-FFF2-40B4-BE49-F238E27FC236}">
                <a16:creationId xmlns:a16="http://schemas.microsoft.com/office/drawing/2014/main" id="{CE36A058-BEC2-4BC5-A467-F2EB2A36505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3200399" y="6363946"/>
            <a:ext cx="2743200" cy="365125"/>
          </a:xfrm>
        </p:spPr>
        <p:txBody>
          <a:bodyPr/>
          <a:lstStyle/>
          <a:p>
            <a:fld id="{B5CEABB6-07DC-46E8-9B57-56EC44A396E5}" type="slidenum">
              <a:rPr lang="pt-BR" smtClean="0"/>
              <a:pPr/>
              <a:t>21</a:t>
            </a:fld>
            <a:endParaRPr lang="pt-BR" dirty="0"/>
          </a:p>
        </p:txBody>
      </p:sp>
      <p:pic>
        <p:nvPicPr>
          <p:cNvPr id="20" name="Imagem 19" descr="Desenho de um círculo&#10;&#10;Descrição gerada automaticamente com confiança média">
            <a:extLst>
              <a:ext uri="{FF2B5EF4-FFF2-40B4-BE49-F238E27FC236}">
                <a16:creationId xmlns:a16="http://schemas.microsoft.com/office/drawing/2014/main" id="{1163EF64-F643-FE9F-949C-20828924C00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Texturize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70376" y="6207850"/>
            <a:ext cx="1152071" cy="650147"/>
          </a:xfrm>
          <a:prstGeom prst="rect">
            <a:avLst/>
          </a:prstGeom>
        </p:spPr>
      </p:pic>
      <p:pic>
        <p:nvPicPr>
          <p:cNvPr id="21" name="Imagem 20" descr="Logotipo, nome da empresa&#10;&#10;Descrição gerada automaticamente">
            <a:extLst>
              <a:ext uri="{FF2B5EF4-FFF2-40B4-BE49-F238E27FC236}">
                <a16:creationId xmlns:a16="http://schemas.microsoft.com/office/drawing/2014/main" id="{1AE3C5DF-F25A-DF16-ADFE-6B85FE8FABCC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Texturize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706429" y="6207851"/>
            <a:ext cx="1152071" cy="650147"/>
          </a:xfrm>
          <a:prstGeom prst="rect">
            <a:avLst/>
          </a:prstGeom>
        </p:spPr>
      </p:pic>
      <p:pic>
        <p:nvPicPr>
          <p:cNvPr id="22" name="Imagem 21" descr="Texto&#10;&#10;Descrição gerada automaticamente">
            <a:extLst>
              <a:ext uri="{FF2B5EF4-FFF2-40B4-BE49-F238E27FC236}">
                <a16:creationId xmlns:a16="http://schemas.microsoft.com/office/drawing/2014/main" id="{554EB9E8-0301-998E-F65D-36563DFAEEED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5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Texturize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042482" y="6203860"/>
            <a:ext cx="1152071" cy="650148"/>
          </a:xfrm>
          <a:prstGeom prst="rect">
            <a:avLst/>
          </a:prstGeom>
        </p:spPr>
      </p:pic>
      <p:sp>
        <p:nvSpPr>
          <p:cNvPr id="39" name="Título 1">
            <a:extLst>
              <a:ext uri="{FF2B5EF4-FFF2-40B4-BE49-F238E27FC236}">
                <a16:creationId xmlns:a16="http://schemas.microsoft.com/office/drawing/2014/main" id="{E9E78444-D968-ABBD-0F3D-E2C941898360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6773" y="87791"/>
            <a:ext cx="3171825" cy="704675"/>
          </a:xfrm>
        </p:spPr>
        <p:txBody>
          <a:bodyPr rtlCol="0" anchor="ctr"/>
          <a:lstStyle/>
          <a:p>
            <a:pPr rtl="0"/>
            <a:r>
              <a:rPr lang="pt-BR" b="1" dirty="0">
                <a:latin typeface="Bahnschrift Light Condensed" panose="020B0502040204020203" pitchFamily="34" charset="0"/>
              </a:rPr>
              <a:t>Conclusões</a:t>
            </a:r>
          </a:p>
        </p:txBody>
      </p:sp>
      <p:sp>
        <p:nvSpPr>
          <p:cNvPr id="68" name="Título 1">
            <a:extLst>
              <a:ext uri="{FF2B5EF4-FFF2-40B4-BE49-F238E27FC236}">
                <a16:creationId xmlns:a16="http://schemas.microsoft.com/office/drawing/2014/main" id="{3FC1DF0F-FA37-C696-9E5E-1083917A324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>
            <a:spLocks/>
          </p:cNvSpPr>
          <p:nvPr/>
        </p:nvSpPr>
        <p:spPr>
          <a:xfrm>
            <a:off x="782686" y="796264"/>
            <a:ext cx="10800000" cy="5400000"/>
          </a:xfrm>
          <a:prstGeom prst="rect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just">
              <a:buFont typeface="Arial" panose="020B0604020202020204" pitchFamily="34" charset="0"/>
              <a:buChar char="•"/>
            </a:pPr>
            <a:endParaRPr lang="pt-BR" cap="none" dirty="0">
              <a:latin typeface="Bahnschrift Light Condensed" panose="020B0502040204020203" pitchFamily="34" charset="0"/>
            </a:endParaRPr>
          </a:p>
        </p:txBody>
      </p:sp>
      <p:sp>
        <p:nvSpPr>
          <p:cNvPr id="13" name="Título 1">
            <a:extLst>
              <a:ext uri="{FF2B5EF4-FFF2-40B4-BE49-F238E27FC236}">
                <a16:creationId xmlns:a16="http://schemas.microsoft.com/office/drawing/2014/main" id="{20FD0775-6B06-59C3-E078-EECE9E20F56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>
            <a:spLocks/>
          </p:cNvSpPr>
          <p:nvPr/>
        </p:nvSpPr>
        <p:spPr>
          <a:xfrm>
            <a:off x="1394145" y="1012196"/>
            <a:ext cx="9648337" cy="50495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pt-BR" sz="2400" b="1" cap="none" dirty="0">
                <a:solidFill>
                  <a:schemeClr val="tx1"/>
                </a:solidFill>
                <a:latin typeface="Bahnschrift Light Condensed" panose="020B0502040204020203" pitchFamily="34" charset="0"/>
              </a:rPr>
              <a:t>Quais empresas, das que compõem os índices, tiveram os melhores e piores desempenhos?</a:t>
            </a:r>
          </a:p>
          <a:p>
            <a:pPr algn="just"/>
            <a:endParaRPr lang="pt-BR" sz="2400" b="1" cap="none" dirty="0">
              <a:solidFill>
                <a:schemeClr val="tx1"/>
              </a:solidFill>
              <a:latin typeface="Bahnschrift Light Condensed" panose="020B0502040204020203" pitchFamily="34" charset="0"/>
            </a:endParaRPr>
          </a:p>
          <a:p>
            <a:pPr marL="514350" indent="-514350" algn="just">
              <a:buFont typeface="Arial" panose="020B0604020202020204" pitchFamily="34" charset="0"/>
              <a:buChar char="•"/>
            </a:pPr>
            <a:r>
              <a:rPr lang="pt-BR" sz="2400" cap="none" dirty="0">
                <a:solidFill>
                  <a:schemeClr val="accent1">
                    <a:lumMod val="50000"/>
                  </a:schemeClr>
                </a:solidFill>
                <a:latin typeface="Bahnschrift Light Condensed" panose="020B0502040204020203" pitchFamily="34" charset="0"/>
              </a:rPr>
              <a:t>A análise aqui foi feita em relação ao ano de 2020, o de maior impacto da pandemia.</a:t>
            </a:r>
          </a:p>
          <a:p>
            <a:pPr marL="514350" indent="-514350" algn="just">
              <a:buFont typeface="Arial" panose="020B0604020202020204" pitchFamily="34" charset="0"/>
              <a:buChar char="•"/>
            </a:pPr>
            <a:endParaRPr lang="pt-BR" sz="2400" cap="none" dirty="0">
              <a:solidFill>
                <a:schemeClr val="tx1"/>
              </a:solidFill>
              <a:latin typeface="Bahnschrift Light Condensed" panose="020B0502040204020203" pitchFamily="34" charset="0"/>
            </a:endParaRPr>
          </a:p>
          <a:p>
            <a:pPr marL="514350" indent="-514350" algn="just">
              <a:buFont typeface="Arial" panose="020B0604020202020204" pitchFamily="34" charset="0"/>
              <a:buChar char="•"/>
            </a:pPr>
            <a:r>
              <a:rPr lang="pt-BR" sz="2400" cap="none" dirty="0">
                <a:solidFill>
                  <a:schemeClr val="accent2">
                    <a:lumMod val="50000"/>
                  </a:schemeClr>
                </a:solidFill>
                <a:latin typeface="Bahnschrift Light Condensed" panose="020B0502040204020203" pitchFamily="34" charset="0"/>
              </a:rPr>
              <a:t>No campo positivo, nos índices de segmento, destaque para as empresas Recrusul, Locaweb, </a:t>
            </a:r>
            <a:r>
              <a:rPr lang="pt-BR" sz="2400" cap="none" dirty="0" err="1">
                <a:solidFill>
                  <a:schemeClr val="accent2">
                    <a:lumMod val="50000"/>
                  </a:schemeClr>
                </a:solidFill>
                <a:latin typeface="Bahnschrift Light Condensed" panose="020B0502040204020203" pitchFamily="34" charset="0"/>
              </a:rPr>
              <a:t>Dexxos</a:t>
            </a:r>
            <a:r>
              <a:rPr lang="pt-BR" sz="2400" cap="none" dirty="0">
                <a:solidFill>
                  <a:schemeClr val="accent2">
                    <a:lumMod val="50000"/>
                  </a:schemeClr>
                </a:solidFill>
                <a:latin typeface="Bahnschrift Light Condensed" panose="020B0502040204020203" pitchFamily="34" charset="0"/>
              </a:rPr>
              <a:t>,  </a:t>
            </a:r>
            <a:r>
              <a:rPr lang="pt-BR" sz="2400" cap="none" dirty="0" err="1">
                <a:solidFill>
                  <a:schemeClr val="accent2">
                    <a:lumMod val="50000"/>
                  </a:schemeClr>
                </a:solidFill>
                <a:latin typeface="Bahnschrift Light Condensed" panose="020B0502040204020203" pitchFamily="34" charset="0"/>
              </a:rPr>
              <a:t>Petrorio</a:t>
            </a:r>
            <a:r>
              <a:rPr lang="pt-BR" sz="2400" cap="none" dirty="0">
                <a:solidFill>
                  <a:schemeClr val="accent2">
                    <a:lumMod val="50000"/>
                  </a:schemeClr>
                </a:solidFill>
                <a:latin typeface="Bahnschrift Light Condensed" panose="020B0502040204020203" pitchFamily="34" charset="0"/>
              </a:rPr>
              <a:t> e Taurus Armas. No campo negativo, vemos Grupo Pão de </a:t>
            </a:r>
            <a:r>
              <a:rPr lang="pt-BR" sz="2400" cap="none" dirty="0" err="1">
                <a:solidFill>
                  <a:schemeClr val="accent2">
                    <a:lumMod val="50000"/>
                  </a:schemeClr>
                </a:solidFill>
                <a:latin typeface="Bahnschrift Light Condensed" panose="020B0502040204020203" pitchFamily="34" charset="0"/>
              </a:rPr>
              <a:t>Açucar</a:t>
            </a:r>
            <a:r>
              <a:rPr lang="pt-BR" sz="2400" cap="none" dirty="0">
                <a:solidFill>
                  <a:schemeClr val="accent2">
                    <a:lumMod val="50000"/>
                  </a:schemeClr>
                </a:solidFill>
                <a:latin typeface="Bahnschrift Light Condensed" panose="020B0502040204020203" pitchFamily="34" charset="0"/>
              </a:rPr>
              <a:t>, Instituto de Resseguros do Brasil, Paranapanema, Technos, </a:t>
            </a:r>
            <a:r>
              <a:rPr lang="pt-BR" sz="2400" cap="none" dirty="0" err="1">
                <a:solidFill>
                  <a:schemeClr val="accent2">
                    <a:lumMod val="50000"/>
                  </a:schemeClr>
                </a:solidFill>
                <a:latin typeface="Bahnschrift Light Condensed" panose="020B0502040204020203" pitchFamily="34" charset="0"/>
              </a:rPr>
              <a:t>Cogna</a:t>
            </a:r>
            <a:r>
              <a:rPr lang="pt-BR" sz="2400" cap="none" dirty="0">
                <a:solidFill>
                  <a:schemeClr val="accent2">
                    <a:lumMod val="50000"/>
                  </a:schemeClr>
                </a:solidFill>
                <a:latin typeface="Bahnschrift Light Condensed" panose="020B0502040204020203" pitchFamily="34" charset="0"/>
              </a:rPr>
              <a:t> e Embraer.</a:t>
            </a:r>
          </a:p>
          <a:p>
            <a:pPr marL="514350" indent="-514350" algn="just">
              <a:buFont typeface="Arial" panose="020B0604020202020204" pitchFamily="34" charset="0"/>
              <a:buChar char="•"/>
            </a:pPr>
            <a:endParaRPr lang="pt-BR" sz="2400" cap="none" dirty="0">
              <a:solidFill>
                <a:schemeClr val="accent2">
                  <a:lumMod val="50000"/>
                </a:schemeClr>
              </a:solidFill>
              <a:latin typeface="Bahnschrift Light Condensed" panose="020B0502040204020203" pitchFamily="34" charset="0"/>
            </a:endParaRPr>
          </a:p>
          <a:p>
            <a:pPr marL="514350" indent="-514350" algn="just">
              <a:buFont typeface="Arial" panose="020B0604020202020204" pitchFamily="34" charset="0"/>
              <a:buChar char="•"/>
            </a:pPr>
            <a:r>
              <a:rPr lang="pt-BR" sz="2400" cap="none" dirty="0">
                <a:solidFill>
                  <a:schemeClr val="accent1">
                    <a:lumMod val="50000"/>
                  </a:schemeClr>
                </a:solidFill>
                <a:latin typeface="Bahnschrift Light Condensed" panose="020B0502040204020203" pitchFamily="34" charset="0"/>
              </a:rPr>
              <a:t>Nos índices de setoriais, destaque positivo para as empresas Recrusul, Taurus Armas, CSN, Banco Inter e Magazine Luiza. No campo negativo, temos os mesmo dos índices de segmento.</a:t>
            </a:r>
          </a:p>
          <a:p>
            <a:pPr algn="just"/>
            <a:endParaRPr lang="pt-BR" sz="2400" cap="none" dirty="0">
              <a:solidFill>
                <a:schemeClr val="accent1">
                  <a:lumMod val="50000"/>
                </a:schemeClr>
              </a:solidFill>
              <a:latin typeface="Bahnschrift Light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95652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Espaço Reservado para Data 79">
            <a:extLst>
              <a:ext uri="{FF2B5EF4-FFF2-40B4-BE49-F238E27FC236}">
                <a16:creationId xmlns:a16="http://schemas.microsoft.com/office/drawing/2014/main" id="{BC1F9D86-85D8-4FD0-B0D3-47D778722782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pt-BR" dirty="0"/>
              <a:t>2022</a:t>
            </a:r>
          </a:p>
        </p:txBody>
      </p:sp>
      <p:sp>
        <p:nvSpPr>
          <p:cNvPr id="81" name="Espaço Reservado para Rodapé 80">
            <a:extLst>
              <a:ext uri="{FF2B5EF4-FFF2-40B4-BE49-F238E27FC236}">
                <a16:creationId xmlns:a16="http://schemas.microsoft.com/office/drawing/2014/main" id="{E94F1D24-E4A1-4B59-B57E-A28453963B88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1394145" y="6363946"/>
            <a:ext cx="4114800" cy="365125"/>
          </a:xfrm>
        </p:spPr>
        <p:txBody>
          <a:bodyPr/>
          <a:lstStyle/>
          <a:p>
            <a:r>
              <a:rPr lang="pt-BR" dirty="0"/>
              <a:t>Apresentação</a:t>
            </a:r>
          </a:p>
        </p:txBody>
      </p:sp>
      <p:sp>
        <p:nvSpPr>
          <p:cNvPr id="82" name="Espaço Reservado para o Número do Slide 81">
            <a:extLst>
              <a:ext uri="{FF2B5EF4-FFF2-40B4-BE49-F238E27FC236}">
                <a16:creationId xmlns:a16="http://schemas.microsoft.com/office/drawing/2014/main" id="{CE36A058-BEC2-4BC5-A467-F2EB2A36505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3200399" y="6363946"/>
            <a:ext cx="2743200" cy="365125"/>
          </a:xfrm>
        </p:spPr>
        <p:txBody>
          <a:bodyPr/>
          <a:lstStyle/>
          <a:p>
            <a:fld id="{B5CEABB6-07DC-46E8-9B57-56EC44A396E5}" type="slidenum">
              <a:rPr lang="pt-BR" smtClean="0"/>
              <a:pPr/>
              <a:t>22</a:t>
            </a:fld>
            <a:endParaRPr lang="pt-BR" dirty="0"/>
          </a:p>
        </p:txBody>
      </p:sp>
      <p:pic>
        <p:nvPicPr>
          <p:cNvPr id="20" name="Imagem 19" descr="Desenho de um círculo&#10;&#10;Descrição gerada automaticamente com confiança média">
            <a:extLst>
              <a:ext uri="{FF2B5EF4-FFF2-40B4-BE49-F238E27FC236}">
                <a16:creationId xmlns:a16="http://schemas.microsoft.com/office/drawing/2014/main" id="{1163EF64-F643-FE9F-949C-20828924C00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Texturize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70376" y="6207850"/>
            <a:ext cx="1152071" cy="650147"/>
          </a:xfrm>
          <a:prstGeom prst="rect">
            <a:avLst/>
          </a:prstGeom>
        </p:spPr>
      </p:pic>
      <p:pic>
        <p:nvPicPr>
          <p:cNvPr id="21" name="Imagem 20" descr="Logotipo, nome da empresa&#10;&#10;Descrição gerada automaticamente">
            <a:extLst>
              <a:ext uri="{FF2B5EF4-FFF2-40B4-BE49-F238E27FC236}">
                <a16:creationId xmlns:a16="http://schemas.microsoft.com/office/drawing/2014/main" id="{1AE3C5DF-F25A-DF16-ADFE-6B85FE8FABCC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Texturize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706429" y="6207851"/>
            <a:ext cx="1152071" cy="650147"/>
          </a:xfrm>
          <a:prstGeom prst="rect">
            <a:avLst/>
          </a:prstGeom>
        </p:spPr>
      </p:pic>
      <p:pic>
        <p:nvPicPr>
          <p:cNvPr id="22" name="Imagem 21" descr="Texto&#10;&#10;Descrição gerada automaticamente">
            <a:extLst>
              <a:ext uri="{FF2B5EF4-FFF2-40B4-BE49-F238E27FC236}">
                <a16:creationId xmlns:a16="http://schemas.microsoft.com/office/drawing/2014/main" id="{554EB9E8-0301-998E-F65D-36563DFAEEED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5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Texturize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042482" y="6203860"/>
            <a:ext cx="1152071" cy="650148"/>
          </a:xfrm>
          <a:prstGeom prst="rect">
            <a:avLst/>
          </a:prstGeom>
        </p:spPr>
      </p:pic>
      <p:sp>
        <p:nvSpPr>
          <p:cNvPr id="39" name="Título 1">
            <a:extLst>
              <a:ext uri="{FF2B5EF4-FFF2-40B4-BE49-F238E27FC236}">
                <a16:creationId xmlns:a16="http://schemas.microsoft.com/office/drawing/2014/main" id="{E9E78444-D968-ABBD-0F3D-E2C941898360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6773" y="87791"/>
            <a:ext cx="3171825" cy="924405"/>
          </a:xfrm>
        </p:spPr>
        <p:txBody>
          <a:bodyPr rtlCol="0" anchor="ctr">
            <a:normAutofit/>
          </a:bodyPr>
          <a:lstStyle/>
          <a:p>
            <a:pPr rtl="0"/>
            <a:r>
              <a:rPr lang="pt-BR" b="1" dirty="0">
                <a:latin typeface="Bahnschrift Light Condensed" panose="020B0502040204020203" pitchFamily="34" charset="0"/>
              </a:rPr>
              <a:t>Considerações e trabalhos futuros</a:t>
            </a:r>
          </a:p>
        </p:txBody>
      </p:sp>
      <p:sp>
        <p:nvSpPr>
          <p:cNvPr id="68" name="Título 1">
            <a:extLst>
              <a:ext uri="{FF2B5EF4-FFF2-40B4-BE49-F238E27FC236}">
                <a16:creationId xmlns:a16="http://schemas.microsoft.com/office/drawing/2014/main" id="{3FC1DF0F-FA37-C696-9E5E-1083917A324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>
            <a:spLocks/>
          </p:cNvSpPr>
          <p:nvPr/>
        </p:nvSpPr>
        <p:spPr>
          <a:xfrm>
            <a:off x="818313" y="1269000"/>
            <a:ext cx="10800000" cy="4320000"/>
          </a:xfrm>
          <a:prstGeom prst="rect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just">
              <a:buFont typeface="Arial" panose="020B0604020202020204" pitchFamily="34" charset="0"/>
              <a:buChar char="•"/>
            </a:pPr>
            <a:endParaRPr lang="pt-BR" cap="none" dirty="0">
              <a:latin typeface="Bahnschrift Light Condensed" panose="020B0502040204020203" pitchFamily="34" charset="0"/>
            </a:endParaRPr>
          </a:p>
        </p:txBody>
      </p:sp>
      <p:sp>
        <p:nvSpPr>
          <p:cNvPr id="13" name="Título 1">
            <a:extLst>
              <a:ext uri="{FF2B5EF4-FFF2-40B4-BE49-F238E27FC236}">
                <a16:creationId xmlns:a16="http://schemas.microsoft.com/office/drawing/2014/main" id="{20FD0775-6B06-59C3-E078-EECE9E20F56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>
            <a:spLocks/>
          </p:cNvSpPr>
          <p:nvPr/>
        </p:nvSpPr>
        <p:spPr>
          <a:xfrm>
            <a:off x="1358516" y="1390261"/>
            <a:ext cx="9648337" cy="4114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 b="1" cap="none" dirty="0">
                <a:solidFill>
                  <a:schemeClr val="accent2">
                    <a:lumMod val="50000"/>
                  </a:schemeClr>
                </a:solidFill>
                <a:latin typeface="Bahnschrift Light Condensed" panose="020B0502040204020203" pitchFamily="34" charset="0"/>
              </a:rPr>
              <a:t>O estudo apresenta limitações e não tem a pretensão de esgotar o tema sobre a situação econômica do país na pandemia através dos referidos índices da B3.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pt-BR" sz="2400" b="1" cap="none" dirty="0">
              <a:solidFill>
                <a:schemeClr val="tx1"/>
              </a:solidFill>
              <a:latin typeface="Bahnschrift Light Condensed" panose="020B0502040204020203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 b="1" cap="none" dirty="0">
                <a:solidFill>
                  <a:schemeClr val="accent1">
                    <a:lumMod val="50000"/>
                  </a:schemeClr>
                </a:solidFill>
                <a:latin typeface="Bahnschrift Light Condensed" panose="020B0502040204020203" pitchFamily="34" charset="0"/>
              </a:rPr>
              <a:t>Como possibilidade de estudos posteriores, sugere-se a expansão do período analisado e o aprofundamento da investigação no que diz respeito ao à relação direta da dos efeitos da pandemia com os subsetores e empresas individualmente.</a:t>
            </a:r>
            <a:endParaRPr lang="pt-BR" sz="2400" cap="none" dirty="0">
              <a:solidFill>
                <a:schemeClr val="accent1">
                  <a:lumMod val="50000"/>
                </a:schemeClr>
              </a:solidFill>
              <a:latin typeface="Bahnschrift Light Condensed" panose="020B0502040204020203" pitchFamily="34" charset="0"/>
            </a:endParaRPr>
          </a:p>
          <a:p>
            <a:pPr algn="just"/>
            <a:endParaRPr lang="pt-BR" sz="2400" cap="none" dirty="0">
              <a:solidFill>
                <a:schemeClr val="accent1">
                  <a:lumMod val="50000"/>
                </a:schemeClr>
              </a:solidFill>
              <a:latin typeface="Bahnschrift Light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0651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Espaço Reservado para Data 79">
            <a:extLst>
              <a:ext uri="{FF2B5EF4-FFF2-40B4-BE49-F238E27FC236}">
                <a16:creationId xmlns:a16="http://schemas.microsoft.com/office/drawing/2014/main" id="{BC1F9D86-85D8-4FD0-B0D3-47D778722782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pt-BR" dirty="0"/>
              <a:t>2022</a:t>
            </a:r>
          </a:p>
        </p:txBody>
      </p:sp>
      <p:sp>
        <p:nvSpPr>
          <p:cNvPr id="81" name="Espaço Reservado para Rodapé 80">
            <a:extLst>
              <a:ext uri="{FF2B5EF4-FFF2-40B4-BE49-F238E27FC236}">
                <a16:creationId xmlns:a16="http://schemas.microsoft.com/office/drawing/2014/main" id="{E94F1D24-E4A1-4B59-B57E-A28453963B88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1394145" y="6363946"/>
            <a:ext cx="4114800" cy="365125"/>
          </a:xfrm>
        </p:spPr>
        <p:txBody>
          <a:bodyPr/>
          <a:lstStyle/>
          <a:p>
            <a:r>
              <a:rPr lang="pt-BR" dirty="0"/>
              <a:t>Apresentação</a:t>
            </a:r>
          </a:p>
        </p:txBody>
      </p:sp>
      <p:sp>
        <p:nvSpPr>
          <p:cNvPr id="82" name="Espaço Reservado para o Número do Slide 81">
            <a:extLst>
              <a:ext uri="{FF2B5EF4-FFF2-40B4-BE49-F238E27FC236}">
                <a16:creationId xmlns:a16="http://schemas.microsoft.com/office/drawing/2014/main" id="{CE36A058-BEC2-4BC5-A467-F2EB2A36505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3200399" y="6363946"/>
            <a:ext cx="2743200" cy="365125"/>
          </a:xfrm>
        </p:spPr>
        <p:txBody>
          <a:bodyPr/>
          <a:lstStyle/>
          <a:p>
            <a:fld id="{B5CEABB6-07DC-46E8-9B57-56EC44A396E5}" type="slidenum">
              <a:rPr lang="pt-BR" smtClean="0"/>
              <a:pPr/>
              <a:t>23</a:t>
            </a:fld>
            <a:endParaRPr lang="pt-BR" dirty="0"/>
          </a:p>
        </p:txBody>
      </p:sp>
      <p:pic>
        <p:nvPicPr>
          <p:cNvPr id="20" name="Imagem 19" descr="Desenho de um círculo&#10;&#10;Descrição gerada automaticamente com confiança média">
            <a:extLst>
              <a:ext uri="{FF2B5EF4-FFF2-40B4-BE49-F238E27FC236}">
                <a16:creationId xmlns:a16="http://schemas.microsoft.com/office/drawing/2014/main" id="{1163EF64-F643-FE9F-949C-20828924C00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Texturize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70376" y="6207850"/>
            <a:ext cx="1152071" cy="650147"/>
          </a:xfrm>
          <a:prstGeom prst="rect">
            <a:avLst/>
          </a:prstGeom>
        </p:spPr>
      </p:pic>
      <p:pic>
        <p:nvPicPr>
          <p:cNvPr id="21" name="Imagem 20" descr="Logotipo, nome da empresa&#10;&#10;Descrição gerada automaticamente">
            <a:extLst>
              <a:ext uri="{FF2B5EF4-FFF2-40B4-BE49-F238E27FC236}">
                <a16:creationId xmlns:a16="http://schemas.microsoft.com/office/drawing/2014/main" id="{1AE3C5DF-F25A-DF16-ADFE-6B85FE8FABCC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Texturize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706429" y="6207851"/>
            <a:ext cx="1152071" cy="650147"/>
          </a:xfrm>
          <a:prstGeom prst="rect">
            <a:avLst/>
          </a:prstGeom>
        </p:spPr>
      </p:pic>
      <p:pic>
        <p:nvPicPr>
          <p:cNvPr id="22" name="Imagem 21" descr="Texto&#10;&#10;Descrição gerada automaticamente">
            <a:extLst>
              <a:ext uri="{FF2B5EF4-FFF2-40B4-BE49-F238E27FC236}">
                <a16:creationId xmlns:a16="http://schemas.microsoft.com/office/drawing/2014/main" id="{554EB9E8-0301-998E-F65D-36563DFAEEED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5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Texturize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042482" y="6203860"/>
            <a:ext cx="1152071" cy="650148"/>
          </a:xfrm>
          <a:prstGeom prst="rect">
            <a:avLst/>
          </a:prstGeom>
        </p:spPr>
      </p:pic>
      <p:sp>
        <p:nvSpPr>
          <p:cNvPr id="39" name="Título 1">
            <a:extLst>
              <a:ext uri="{FF2B5EF4-FFF2-40B4-BE49-F238E27FC236}">
                <a16:creationId xmlns:a16="http://schemas.microsoft.com/office/drawing/2014/main" id="{E9E78444-D968-ABBD-0F3D-E2C941898360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6773" y="87791"/>
            <a:ext cx="3171825" cy="924405"/>
          </a:xfrm>
        </p:spPr>
        <p:txBody>
          <a:bodyPr rtlCol="0" anchor="ctr">
            <a:normAutofit/>
          </a:bodyPr>
          <a:lstStyle/>
          <a:p>
            <a:pPr rtl="0"/>
            <a:r>
              <a:rPr lang="pt-BR" b="1" dirty="0">
                <a:latin typeface="Bahnschrift Light Condensed" panose="020B0502040204020203" pitchFamily="34" charset="0"/>
              </a:rPr>
              <a:t>referências</a:t>
            </a:r>
          </a:p>
        </p:txBody>
      </p:sp>
      <p:sp>
        <p:nvSpPr>
          <p:cNvPr id="68" name="Título 1">
            <a:extLst>
              <a:ext uri="{FF2B5EF4-FFF2-40B4-BE49-F238E27FC236}">
                <a16:creationId xmlns:a16="http://schemas.microsoft.com/office/drawing/2014/main" id="{3FC1DF0F-FA37-C696-9E5E-1083917A324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>
            <a:spLocks/>
          </p:cNvSpPr>
          <p:nvPr/>
        </p:nvSpPr>
        <p:spPr>
          <a:xfrm>
            <a:off x="818313" y="1269000"/>
            <a:ext cx="10800000" cy="4320000"/>
          </a:xfrm>
          <a:prstGeom prst="rect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just">
              <a:buFont typeface="Arial" panose="020B0604020202020204" pitchFamily="34" charset="0"/>
              <a:buChar char="•"/>
            </a:pPr>
            <a:endParaRPr lang="pt-BR" cap="none" dirty="0">
              <a:latin typeface="Bahnschrift Light Condensed" panose="020B0502040204020203" pitchFamily="34" charset="0"/>
            </a:endParaRPr>
          </a:p>
        </p:txBody>
      </p:sp>
      <p:sp>
        <p:nvSpPr>
          <p:cNvPr id="13" name="Título 1">
            <a:extLst>
              <a:ext uri="{FF2B5EF4-FFF2-40B4-BE49-F238E27FC236}">
                <a16:creationId xmlns:a16="http://schemas.microsoft.com/office/drawing/2014/main" id="{20FD0775-6B06-59C3-E078-EECE9E20F56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>
            <a:spLocks/>
          </p:cNvSpPr>
          <p:nvPr/>
        </p:nvSpPr>
        <p:spPr>
          <a:xfrm>
            <a:off x="1358516" y="1390261"/>
            <a:ext cx="9648337" cy="4114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just">
              <a:buFont typeface="+mj-lt"/>
              <a:buAutoNum type="arabicPeriod"/>
            </a:pPr>
            <a:r>
              <a:rPr lang="pt-BR" sz="1400" b="1" cap="none" dirty="0">
                <a:solidFill>
                  <a:schemeClr val="bg2">
                    <a:lumMod val="50000"/>
                  </a:schemeClr>
                </a:solidFill>
                <a:latin typeface="Bahnschrift Light Condensed" panose="020B0502040204020203" pitchFamily="34" charset="0"/>
                <a:hlinkClick r:id="rId9"/>
              </a:rPr>
              <a:t>https://www.bcb.gov.br/controleinflacao/taxaselic</a:t>
            </a:r>
            <a:endParaRPr lang="pt-BR" sz="1400" b="1" cap="none" dirty="0">
              <a:solidFill>
                <a:schemeClr val="bg2">
                  <a:lumMod val="50000"/>
                </a:schemeClr>
              </a:solidFill>
              <a:latin typeface="Bahnschrift Light Condensed" panose="020B0502040204020203" pitchFamily="34" charset="0"/>
            </a:endParaRPr>
          </a:p>
          <a:p>
            <a:pPr marL="457200" indent="-457200" algn="just">
              <a:buFont typeface="+mj-lt"/>
              <a:buAutoNum type="arabicPeriod"/>
            </a:pPr>
            <a:endParaRPr lang="pt-BR" sz="1400" b="1" cap="none" dirty="0">
              <a:solidFill>
                <a:schemeClr val="bg2">
                  <a:lumMod val="50000"/>
                </a:schemeClr>
              </a:solidFill>
              <a:latin typeface="Bahnschrift Light Condensed" panose="020B0502040204020203" pitchFamily="34" charset="0"/>
            </a:endParaRPr>
          </a:p>
          <a:p>
            <a:pPr marL="457200" indent="-457200" algn="just">
              <a:buFont typeface="+mj-lt"/>
              <a:buAutoNum type="arabicPeriod"/>
            </a:pPr>
            <a:r>
              <a:rPr lang="pt-BR" sz="1400" b="1" cap="none" dirty="0">
                <a:solidFill>
                  <a:schemeClr val="bg2">
                    <a:lumMod val="50000"/>
                  </a:schemeClr>
                </a:solidFill>
                <a:latin typeface="Bahnschrift Light Condensed" panose="020B0502040204020203" pitchFamily="34" charset="0"/>
                <a:hlinkClick r:id="rId10"/>
              </a:rPr>
              <a:t>https://ri.b3.com.br/en/financial-information/annual-report/</a:t>
            </a:r>
            <a:r>
              <a:rPr lang="pt-BR" sz="1400" b="1" cap="none" dirty="0">
                <a:solidFill>
                  <a:schemeClr val="bg2">
                    <a:lumMod val="50000"/>
                  </a:schemeClr>
                </a:solidFill>
                <a:latin typeface="Bahnschrift Light Condensed" panose="020B0502040204020203" pitchFamily="34" charset="0"/>
              </a:rPr>
              <a:t> (ano 2021)</a:t>
            </a:r>
          </a:p>
          <a:p>
            <a:pPr marL="457200" indent="-457200" algn="just">
              <a:buFont typeface="+mj-lt"/>
              <a:buAutoNum type="arabicPeriod"/>
            </a:pPr>
            <a:endParaRPr lang="pt-BR" sz="1400" b="1" cap="none" dirty="0">
              <a:solidFill>
                <a:schemeClr val="bg2">
                  <a:lumMod val="50000"/>
                </a:schemeClr>
              </a:solidFill>
              <a:latin typeface="Bahnschrift Light Condensed" panose="020B0502040204020203" pitchFamily="34" charset="0"/>
            </a:endParaRPr>
          </a:p>
          <a:p>
            <a:pPr marL="457200" indent="-457200" algn="just">
              <a:buFont typeface="+mj-lt"/>
              <a:buAutoNum type="arabicPeriod"/>
            </a:pPr>
            <a:r>
              <a:rPr lang="pt-BR" sz="1400" b="1" cap="none" dirty="0">
                <a:solidFill>
                  <a:schemeClr val="bg2">
                    <a:lumMod val="50000"/>
                  </a:schemeClr>
                </a:solidFill>
                <a:latin typeface="Bahnschrift Light Condensed" panose="020B0502040204020203" pitchFamily="34" charset="0"/>
              </a:rPr>
              <a:t>CARD et al., 1999, apud NASCIMENTO; FERREIRA, 2005 - Do Nascimento, H. A., &amp; Ferreira, C. B. (2011). Uma introdução   à visualização de informações. Visualidades, 9(2)</a:t>
            </a:r>
          </a:p>
          <a:p>
            <a:pPr algn="just"/>
            <a:endParaRPr lang="pt-BR" sz="2400" cap="none" dirty="0">
              <a:solidFill>
                <a:schemeClr val="accent1">
                  <a:lumMod val="50000"/>
                </a:schemeClr>
              </a:solidFill>
              <a:latin typeface="Bahnschrift Light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90843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CAEE93-8585-46D4-A7EC-F184E317CB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89936" y="1615736"/>
            <a:ext cx="4179570" cy="1524735"/>
          </a:xfrm>
        </p:spPr>
        <p:txBody>
          <a:bodyPr rtlCol="0"/>
          <a:lstStyle/>
          <a:p>
            <a:pPr algn="ctr" rtl="0"/>
            <a:r>
              <a:rPr lang="pt-BR" sz="4000" dirty="0"/>
              <a:t>OBRIGADO!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2DA7980-C870-4C9A-84FA-4120D8AF5DE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 rtlCol="0"/>
          <a:lstStyle/>
          <a:p>
            <a:pPr rtl="0"/>
            <a:r>
              <a:rPr lang="pt-BR" dirty="0"/>
              <a:t>2022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DFADE42-1A3F-40C8-A071-E57644F3D8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 rtlCol="0"/>
          <a:lstStyle/>
          <a:p>
            <a:pPr rtl="0"/>
            <a:r>
              <a:rPr lang="pt-BR"/>
              <a:t>Apresentação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5EDCFF82-B70F-4971-9182-7C3AEA3CF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pt-BR" smtClean="0"/>
              <a:pPr rtl="0"/>
              <a:t>24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364939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Espaço Reservado para Data 79">
            <a:extLst>
              <a:ext uri="{FF2B5EF4-FFF2-40B4-BE49-F238E27FC236}">
                <a16:creationId xmlns:a16="http://schemas.microsoft.com/office/drawing/2014/main" id="{BC1F9D86-85D8-4FD0-B0D3-47D778722782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pt-BR" dirty="0"/>
              <a:t>2022</a:t>
            </a:r>
          </a:p>
        </p:txBody>
      </p:sp>
      <p:sp>
        <p:nvSpPr>
          <p:cNvPr id="81" name="Espaço Reservado para Rodapé 80">
            <a:extLst>
              <a:ext uri="{FF2B5EF4-FFF2-40B4-BE49-F238E27FC236}">
                <a16:creationId xmlns:a16="http://schemas.microsoft.com/office/drawing/2014/main" id="{E94F1D24-E4A1-4B59-B57E-A28453963B88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1394145" y="6363946"/>
            <a:ext cx="4114800" cy="365125"/>
          </a:xfrm>
        </p:spPr>
        <p:txBody>
          <a:bodyPr/>
          <a:lstStyle/>
          <a:p>
            <a:r>
              <a:rPr lang="pt-BR" dirty="0"/>
              <a:t>Apresentação</a:t>
            </a:r>
          </a:p>
        </p:txBody>
      </p:sp>
      <p:sp>
        <p:nvSpPr>
          <p:cNvPr id="82" name="Espaço Reservado para o Número do Slide 81">
            <a:extLst>
              <a:ext uri="{FF2B5EF4-FFF2-40B4-BE49-F238E27FC236}">
                <a16:creationId xmlns:a16="http://schemas.microsoft.com/office/drawing/2014/main" id="{CE36A058-BEC2-4BC5-A467-F2EB2A36505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3200399" y="6363946"/>
            <a:ext cx="2743200" cy="365125"/>
          </a:xfrm>
        </p:spPr>
        <p:txBody>
          <a:bodyPr/>
          <a:lstStyle/>
          <a:p>
            <a:fld id="{B5CEABB6-07DC-46E8-9B57-56EC44A396E5}" type="slidenum">
              <a:rPr lang="pt-BR" smtClean="0"/>
              <a:pPr/>
              <a:t>3</a:t>
            </a:fld>
            <a:endParaRPr lang="pt-BR" dirty="0"/>
          </a:p>
        </p:txBody>
      </p:sp>
      <p:pic>
        <p:nvPicPr>
          <p:cNvPr id="20" name="Imagem 19" descr="Desenho de um círculo&#10;&#10;Descrição gerada automaticamente com confiança média">
            <a:extLst>
              <a:ext uri="{FF2B5EF4-FFF2-40B4-BE49-F238E27FC236}">
                <a16:creationId xmlns:a16="http://schemas.microsoft.com/office/drawing/2014/main" id="{1163EF64-F643-FE9F-949C-20828924C00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Texturize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70376" y="6207850"/>
            <a:ext cx="1152071" cy="650147"/>
          </a:xfrm>
          <a:prstGeom prst="rect">
            <a:avLst/>
          </a:prstGeom>
        </p:spPr>
      </p:pic>
      <p:pic>
        <p:nvPicPr>
          <p:cNvPr id="21" name="Imagem 20" descr="Logotipo, nome da empresa&#10;&#10;Descrição gerada automaticamente">
            <a:extLst>
              <a:ext uri="{FF2B5EF4-FFF2-40B4-BE49-F238E27FC236}">
                <a16:creationId xmlns:a16="http://schemas.microsoft.com/office/drawing/2014/main" id="{1AE3C5DF-F25A-DF16-ADFE-6B85FE8FABCC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Texturize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706429" y="6207851"/>
            <a:ext cx="1152071" cy="650147"/>
          </a:xfrm>
          <a:prstGeom prst="rect">
            <a:avLst/>
          </a:prstGeom>
        </p:spPr>
      </p:pic>
      <p:pic>
        <p:nvPicPr>
          <p:cNvPr id="22" name="Imagem 21" descr="Texto&#10;&#10;Descrição gerada automaticamente">
            <a:extLst>
              <a:ext uri="{FF2B5EF4-FFF2-40B4-BE49-F238E27FC236}">
                <a16:creationId xmlns:a16="http://schemas.microsoft.com/office/drawing/2014/main" id="{554EB9E8-0301-998E-F65D-36563DFAEEED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5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Texturize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042482" y="6203860"/>
            <a:ext cx="1152071" cy="650148"/>
          </a:xfrm>
          <a:prstGeom prst="rect">
            <a:avLst/>
          </a:prstGeom>
        </p:spPr>
      </p:pic>
      <p:sp>
        <p:nvSpPr>
          <p:cNvPr id="39" name="Título 1">
            <a:extLst>
              <a:ext uri="{FF2B5EF4-FFF2-40B4-BE49-F238E27FC236}">
                <a16:creationId xmlns:a16="http://schemas.microsoft.com/office/drawing/2014/main" id="{E9E78444-D968-ABBD-0F3D-E2C941898360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7944" y="93068"/>
            <a:ext cx="3171825" cy="653467"/>
          </a:xfrm>
        </p:spPr>
        <p:txBody>
          <a:bodyPr rtlCol="0" anchor="ctr"/>
          <a:lstStyle/>
          <a:p>
            <a:pPr rtl="0"/>
            <a:r>
              <a:rPr lang="pt-BR" b="1" dirty="0">
                <a:latin typeface="Bahnschrift Light Condensed" panose="020B0502040204020203" pitchFamily="34" charset="0"/>
              </a:rPr>
              <a:t>INTRODUÇÃO</a:t>
            </a:r>
          </a:p>
        </p:txBody>
      </p:sp>
      <p:sp>
        <p:nvSpPr>
          <p:cNvPr id="67" name="Título 1">
            <a:extLst>
              <a:ext uri="{FF2B5EF4-FFF2-40B4-BE49-F238E27FC236}">
                <a16:creationId xmlns:a16="http://schemas.microsoft.com/office/drawing/2014/main" id="{4B77D2CA-4F18-F68C-9823-D6BD4760B6F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>
            <a:spLocks/>
          </p:cNvSpPr>
          <p:nvPr/>
        </p:nvSpPr>
        <p:spPr>
          <a:xfrm>
            <a:off x="1995487" y="3967993"/>
            <a:ext cx="3171825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200" cap="none" dirty="0">
                <a:latin typeface="Bahnschrift Light Condensed" panose="020B0502040204020203" pitchFamily="34" charset="0"/>
              </a:rPr>
              <a:t>Fonte: https://www.bcb.gov.br/controleinflacao/taxaselic</a:t>
            </a:r>
          </a:p>
        </p:txBody>
      </p:sp>
      <p:sp>
        <p:nvSpPr>
          <p:cNvPr id="68" name="Título 1">
            <a:extLst>
              <a:ext uri="{FF2B5EF4-FFF2-40B4-BE49-F238E27FC236}">
                <a16:creationId xmlns:a16="http://schemas.microsoft.com/office/drawing/2014/main" id="{3FC1DF0F-FA37-C696-9E5E-1083917A324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>
            <a:spLocks/>
          </p:cNvSpPr>
          <p:nvPr/>
        </p:nvSpPr>
        <p:spPr>
          <a:xfrm>
            <a:off x="3843573" y="746535"/>
            <a:ext cx="5360565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 cap="none" dirty="0">
                <a:solidFill>
                  <a:schemeClr val="accent1">
                    <a:lumMod val="50000"/>
                  </a:schemeClr>
                </a:solidFill>
                <a:latin typeface="Bahnschrift Light Condensed" panose="020B0502040204020203" pitchFamily="34" charset="0"/>
              </a:rPr>
              <a:t>A Taxa SELIC e a Bolsa de Valores</a:t>
            </a:r>
          </a:p>
        </p:txBody>
      </p:sp>
      <p:pic>
        <p:nvPicPr>
          <p:cNvPr id="64" name="Imagem 63">
            <a:extLst>
              <a:ext uri="{FF2B5EF4-FFF2-40B4-BE49-F238E27FC236}">
                <a16:creationId xmlns:a16="http://schemas.microsoft.com/office/drawing/2014/main" id="{49D861F7-F862-5435-756E-70B27131440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8200" y="1119257"/>
            <a:ext cx="5257800" cy="2475484"/>
          </a:xfrm>
          <a:prstGeom prst="rect">
            <a:avLst/>
          </a:prstGeom>
        </p:spPr>
      </p:pic>
      <p:sp>
        <p:nvSpPr>
          <p:cNvPr id="77" name="Título 1">
            <a:extLst>
              <a:ext uri="{FF2B5EF4-FFF2-40B4-BE49-F238E27FC236}">
                <a16:creationId xmlns:a16="http://schemas.microsoft.com/office/drawing/2014/main" id="{9D98CB03-9306-5423-CC4F-C28D483080D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>
            <a:spLocks/>
          </p:cNvSpPr>
          <p:nvPr/>
        </p:nvSpPr>
        <p:spPr>
          <a:xfrm>
            <a:off x="6854731" y="1384181"/>
            <a:ext cx="4499069" cy="43790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cap="none" dirty="0">
                <a:latin typeface="Bahnschrift Light Condensed" panose="020B0502040204020203" pitchFamily="34" charset="0"/>
              </a:rPr>
              <a:t>Quando a SELIC é reduzida, os títulos de renda fixa se tornam menos atraentes, e os investidores tendem a migrar  para a Bolsa para buscarem ganhos maiores. Em ambientes de juro baixo, as empresas se tornam mais lucrativas, e as cotações das ações se valorizam. A entrada de mais dinheiro na Bolsa também contribui para a alta das dos preços das ações.</a:t>
            </a:r>
          </a:p>
        </p:txBody>
      </p:sp>
      <p:pic>
        <p:nvPicPr>
          <p:cNvPr id="74" name="Imagem 73">
            <a:extLst>
              <a:ext uri="{FF2B5EF4-FFF2-40B4-BE49-F238E27FC236}">
                <a16:creationId xmlns:a16="http://schemas.microsoft.com/office/drawing/2014/main" id="{576BDBEC-6E91-458C-1C9E-3C86A73A080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8200" y="3602337"/>
            <a:ext cx="5257800" cy="2665113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BC9F44FB-BA33-EA81-A17B-56BEB709ECD8}"/>
              </a:ext>
            </a:extLst>
          </p:cNvPr>
          <p:cNvSpPr txBox="1"/>
          <p:nvPr/>
        </p:nvSpPr>
        <p:spPr>
          <a:xfrm>
            <a:off x="6095999" y="1119257"/>
            <a:ext cx="4540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latin typeface="Bahnschrift Light Condensed" panose="020B0502040204020203" pitchFamily="34" charset="0"/>
              </a:rPr>
              <a:t>( 1 )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52D2C8DD-7C3B-823B-AE6F-3454CDB5269C}"/>
              </a:ext>
            </a:extLst>
          </p:cNvPr>
          <p:cNvSpPr txBox="1"/>
          <p:nvPr/>
        </p:nvSpPr>
        <p:spPr>
          <a:xfrm>
            <a:off x="6095842" y="3634785"/>
            <a:ext cx="4542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latin typeface="Bahnschrift Light Condensed" panose="020B0502040204020203" pitchFamily="34" charset="0"/>
              </a:rPr>
              <a:t>( 2 )</a:t>
            </a:r>
          </a:p>
        </p:txBody>
      </p:sp>
    </p:spTree>
    <p:extLst>
      <p:ext uri="{BB962C8B-B14F-4D97-AF65-F5344CB8AC3E}">
        <p14:creationId xmlns:p14="http://schemas.microsoft.com/office/powerpoint/2010/main" val="15939208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Espaço Reservado para Data 79">
            <a:extLst>
              <a:ext uri="{FF2B5EF4-FFF2-40B4-BE49-F238E27FC236}">
                <a16:creationId xmlns:a16="http://schemas.microsoft.com/office/drawing/2014/main" id="{BC1F9D86-85D8-4FD0-B0D3-47D778722782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pt-BR" dirty="0"/>
              <a:t>2022</a:t>
            </a:r>
          </a:p>
        </p:txBody>
      </p:sp>
      <p:sp>
        <p:nvSpPr>
          <p:cNvPr id="81" name="Espaço Reservado para Rodapé 80">
            <a:extLst>
              <a:ext uri="{FF2B5EF4-FFF2-40B4-BE49-F238E27FC236}">
                <a16:creationId xmlns:a16="http://schemas.microsoft.com/office/drawing/2014/main" id="{E94F1D24-E4A1-4B59-B57E-A28453963B88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1394145" y="6363946"/>
            <a:ext cx="4114800" cy="365125"/>
          </a:xfrm>
        </p:spPr>
        <p:txBody>
          <a:bodyPr/>
          <a:lstStyle/>
          <a:p>
            <a:r>
              <a:rPr lang="pt-BR" dirty="0"/>
              <a:t>Apresentação</a:t>
            </a:r>
          </a:p>
        </p:txBody>
      </p:sp>
      <p:sp>
        <p:nvSpPr>
          <p:cNvPr id="82" name="Espaço Reservado para o Número do Slide 81">
            <a:extLst>
              <a:ext uri="{FF2B5EF4-FFF2-40B4-BE49-F238E27FC236}">
                <a16:creationId xmlns:a16="http://schemas.microsoft.com/office/drawing/2014/main" id="{CE36A058-BEC2-4BC5-A467-F2EB2A36505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3200399" y="6363946"/>
            <a:ext cx="2743200" cy="365125"/>
          </a:xfrm>
        </p:spPr>
        <p:txBody>
          <a:bodyPr/>
          <a:lstStyle/>
          <a:p>
            <a:fld id="{B5CEABB6-07DC-46E8-9B57-56EC44A396E5}" type="slidenum">
              <a:rPr lang="pt-BR" smtClean="0"/>
              <a:pPr/>
              <a:t>4</a:t>
            </a:fld>
            <a:endParaRPr lang="pt-BR" dirty="0"/>
          </a:p>
        </p:txBody>
      </p:sp>
      <p:pic>
        <p:nvPicPr>
          <p:cNvPr id="20" name="Imagem 19" descr="Desenho de um círculo&#10;&#10;Descrição gerada automaticamente com confiança média">
            <a:extLst>
              <a:ext uri="{FF2B5EF4-FFF2-40B4-BE49-F238E27FC236}">
                <a16:creationId xmlns:a16="http://schemas.microsoft.com/office/drawing/2014/main" id="{1163EF64-F643-FE9F-949C-20828924C00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Texturize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70376" y="6207850"/>
            <a:ext cx="1152071" cy="650147"/>
          </a:xfrm>
          <a:prstGeom prst="rect">
            <a:avLst/>
          </a:prstGeom>
        </p:spPr>
      </p:pic>
      <p:pic>
        <p:nvPicPr>
          <p:cNvPr id="21" name="Imagem 20" descr="Logotipo, nome da empresa&#10;&#10;Descrição gerada automaticamente">
            <a:extLst>
              <a:ext uri="{FF2B5EF4-FFF2-40B4-BE49-F238E27FC236}">
                <a16:creationId xmlns:a16="http://schemas.microsoft.com/office/drawing/2014/main" id="{1AE3C5DF-F25A-DF16-ADFE-6B85FE8FABCC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Texturize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706429" y="6207851"/>
            <a:ext cx="1152071" cy="650147"/>
          </a:xfrm>
          <a:prstGeom prst="rect">
            <a:avLst/>
          </a:prstGeom>
        </p:spPr>
      </p:pic>
      <p:pic>
        <p:nvPicPr>
          <p:cNvPr id="22" name="Imagem 21" descr="Texto&#10;&#10;Descrição gerada automaticamente">
            <a:extLst>
              <a:ext uri="{FF2B5EF4-FFF2-40B4-BE49-F238E27FC236}">
                <a16:creationId xmlns:a16="http://schemas.microsoft.com/office/drawing/2014/main" id="{554EB9E8-0301-998E-F65D-36563DFAEEED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5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Texturize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042482" y="6203860"/>
            <a:ext cx="1152071" cy="650148"/>
          </a:xfrm>
          <a:prstGeom prst="rect">
            <a:avLst/>
          </a:prstGeom>
        </p:spPr>
      </p:pic>
      <p:sp>
        <p:nvSpPr>
          <p:cNvPr id="39" name="Título 1">
            <a:extLst>
              <a:ext uri="{FF2B5EF4-FFF2-40B4-BE49-F238E27FC236}">
                <a16:creationId xmlns:a16="http://schemas.microsoft.com/office/drawing/2014/main" id="{E9E78444-D968-ABBD-0F3D-E2C941898360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2039" y="118961"/>
            <a:ext cx="3171825" cy="704675"/>
          </a:xfrm>
        </p:spPr>
        <p:txBody>
          <a:bodyPr rtlCol="0" anchor="ctr"/>
          <a:lstStyle/>
          <a:p>
            <a:pPr rtl="0"/>
            <a:r>
              <a:rPr lang="pt-BR" b="1" dirty="0">
                <a:latin typeface="Bahnschrift Light Condensed" panose="020B0502040204020203" pitchFamily="34" charset="0"/>
              </a:rPr>
              <a:t>INTRODUÇÃO</a:t>
            </a:r>
          </a:p>
        </p:txBody>
      </p:sp>
      <p:sp>
        <p:nvSpPr>
          <p:cNvPr id="68" name="Título 1">
            <a:extLst>
              <a:ext uri="{FF2B5EF4-FFF2-40B4-BE49-F238E27FC236}">
                <a16:creationId xmlns:a16="http://schemas.microsoft.com/office/drawing/2014/main" id="{3FC1DF0F-FA37-C696-9E5E-1083917A324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>
            <a:spLocks/>
          </p:cNvSpPr>
          <p:nvPr/>
        </p:nvSpPr>
        <p:spPr>
          <a:xfrm>
            <a:off x="1683392" y="86922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 cap="none" dirty="0">
                <a:solidFill>
                  <a:schemeClr val="accent1">
                    <a:lumMod val="50000"/>
                  </a:schemeClr>
                </a:solidFill>
                <a:latin typeface="Bahnschrift Light Condensed" panose="020B0502040204020203" pitchFamily="34" charset="0"/>
              </a:rPr>
              <a:t>Índices de Segmento</a:t>
            </a:r>
          </a:p>
        </p:txBody>
      </p:sp>
      <p:sp>
        <p:nvSpPr>
          <p:cNvPr id="77" name="Título 1">
            <a:extLst>
              <a:ext uri="{FF2B5EF4-FFF2-40B4-BE49-F238E27FC236}">
                <a16:creationId xmlns:a16="http://schemas.microsoft.com/office/drawing/2014/main" id="{9D98CB03-9306-5423-CC4F-C28D483080D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>
            <a:spLocks/>
          </p:cNvSpPr>
          <p:nvPr/>
        </p:nvSpPr>
        <p:spPr>
          <a:xfrm>
            <a:off x="6854731" y="1384181"/>
            <a:ext cx="4499069" cy="43790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cap="none" dirty="0">
              <a:latin typeface="Bahnschrift Light Condensed" panose="020B0502040204020203" pitchFamily="34" charset="0"/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12AD53FE-4E04-A46F-CE88-FA46DD5DEEB7}"/>
              </a:ext>
            </a:extLst>
          </p:cNvPr>
          <p:cNvSpPr txBox="1"/>
          <p:nvPr/>
        </p:nvSpPr>
        <p:spPr>
          <a:xfrm>
            <a:off x="845186" y="1716556"/>
            <a:ext cx="5161331" cy="1938992"/>
          </a:xfrm>
          <a:prstGeom prst="rect">
            <a:avLst/>
          </a:prstGeom>
          <a:noFill/>
          <a:ln w="38100">
            <a:solidFill>
              <a:schemeClr val="accent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pt-BR" sz="2400" b="1" i="0" dirty="0">
                <a:solidFill>
                  <a:srgbClr val="000000"/>
                </a:solidFill>
                <a:effectLst/>
                <a:latin typeface="Bahnschrift Light Condensed" panose="020B0502040204020203" pitchFamily="34" charset="0"/>
              </a:rPr>
              <a:t>Ibovespa B3 ou IBOV </a:t>
            </a:r>
            <a:r>
              <a:rPr lang="pt-BR" sz="2400" b="0" i="0" dirty="0">
                <a:solidFill>
                  <a:srgbClr val="000000"/>
                </a:solidFill>
                <a:effectLst/>
                <a:latin typeface="Bahnschrift Light Condensed" panose="020B0502040204020203" pitchFamily="34" charset="0"/>
              </a:rPr>
              <a:t>- Índice Bovespa</a:t>
            </a:r>
          </a:p>
          <a:p>
            <a:pPr algn="just"/>
            <a:endParaRPr lang="pt-BR" sz="2400" b="0" i="0" dirty="0">
              <a:solidFill>
                <a:srgbClr val="000000"/>
              </a:solidFill>
              <a:effectLst/>
              <a:latin typeface="Bahnschrift Light Condensed" panose="020B0502040204020203" pitchFamily="34" charset="0"/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pt-BR" sz="2400" b="1" i="0" dirty="0">
                <a:solidFill>
                  <a:srgbClr val="000000"/>
                </a:solidFill>
                <a:effectLst/>
                <a:latin typeface="Bahnschrift Light Condensed" panose="020B0502040204020203" pitchFamily="34" charset="0"/>
              </a:rPr>
              <a:t>MLCX</a:t>
            </a:r>
            <a:r>
              <a:rPr lang="pt-BR" sz="2400" b="0" i="0" dirty="0">
                <a:solidFill>
                  <a:srgbClr val="000000"/>
                </a:solidFill>
                <a:effectLst/>
                <a:latin typeface="Bahnschrift Light Condensed" panose="020B0502040204020203" pitchFamily="34" charset="0"/>
              </a:rPr>
              <a:t> - </a:t>
            </a:r>
            <a:r>
              <a:rPr lang="pt-BR" sz="2400" dirty="0">
                <a:solidFill>
                  <a:srgbClr val="000000"/>
                </a:solidFill>
                <a:latin typeface="Bahnschrift Light Condensed" panose="020B0502040204020203" pitchFamily="34" charset="0"/>
              </a:rPr>
              <a:t>Í</a:t>
            </a:r>
            <a:r>
              <a:rPr lang="pt-BR" sz="2400" b="0" i="0" dirty="0">
                <a:solidFill>
                  <a:srgbClr val="000000"/>
                </a:solidFill>
                <a:effectLst/>
                <a:latin typeface="Bahnschrift Light Condensed" panose="020B0502040204020203" pitchFamily="34" charset="0"/>
              </a:rPr>
              <a:t>ndice </a:t>
            </a:r>
            <a:r>
              <a:rPr lang="pt-BR" sz="2400" b="0" i="0" dirty="0" err="1">
                <a:solidFill>
                  <a:srgbClr val="000000"/>
                </a:solidFill>
                <a:effectLst/>
                <a:latin typeface="Bahnschrift Light Condensed" panose="020B0502040204020203" pitchFamily="34" charset="0"/>
              </a:rPr>
              <a:t>MidLarge</a:t>
            </a:r>
            <a:r>
              <a:rPr lang="pt-BR" sz="2400" b="0" i="0" dirty="0">
                <a:solidFill>
                  <a:srgbClr val="000000"/>
                </a:solidFill>
                <a:effectLst/>
                <a:latin typeface="Bahnschrift Light Condensed" panose="020B0502040204020203" pitchFamily="34" charset="0"/>
              </a:rPr>
              <a:t> Cap</a:t>
            </a:r>
            <a:endParaRPr lang="pt-BR" sz="2400" dirty="0">
              <a:solidFill>
                <a:srgbClr val="000000"/>
              </a:solidFill>
              <a:latin typeface="Bahnschrift Light Condensed" panose="020B0502040204020203" pitchFamily="34" charset="0"/>
            </a:endParaRPr>
          </a:p>
          <a:p>
            <a:pPr algn="just"/>
            <a:endParaRPr lang="pt-BR" sz="2400" b="0" i="0" dirty="0">
              <a:solidFill>
                <a:srgbClr val="000000"/>
              </a:solidFill>
              <a:effectLst/>
              <a:latin typeface="Bahnschrift Light Condensed" panose="020B0502040204020203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2400" b="1" i="0" dirty="0">
                <a:solidFill>
                  <a:srgbClr val="000000"/>
                </a:solidFill>
                <a:effectLst/>
                <a:latin typeface="Bahnschrift Light Condensed" panose="020B0502040204020203" pitchFamily="34" charset="0"/>
              </a:rPr>
              <a:t>SMLL</a:t>
            </a:r>
            <a:r>
              <a:rPr lang="pt-BR" sz="2400" b="0" i="0" dirty="0">
                <a:solidFill>
                  <a:srgbClr val="000000"/>
                </a:solidFill>
                <a:effectLst/>
                <a:latin typeface="Bahnschrift Light Condensed" panose="020B0502040204020203" pitchFamily="34" charset="0"/>
              </a:rPr>
              <a:t> - </a:t>
            </a:r>
            <a:r>
              <a:rPr lang="pt-BR" sz="2400" dirty="0">
                <a:solidFill>
                  <a:srgbClr val="000000"/>
                </a:solidFill>
                <a:latin typeface="Bahnschrift Light Condensed" panose="020B0502040204020203" pitchFamily="34" charset="0"/>
              </a:rPr>
              <a:t>Í</a:t>
            </a:r>
            <a:r>
              <a:rPr lang="pt-BR" sz="2400" b="0" i="0" dirty="0">
                <a:solidFill>
                  <a:srgbClr val="000000"/>
                </a:solidFill>
                <a:effectLst/>
                <a:latin typeface="Bahnschrift Light Condensed" panose="020B0502040204020203" pitchFamily="34" charset="0"/>
              </a:rPr>
              <a:t>ndice </a:t>
            </a:r>
            <a:r>
              <a:rPr lang="pt-BR" sz="2400" b="0" i="0" dirty="0" err="1">
                <a:solidFill>
                  <a:srgbClr val="000000"/>
                </a:solidFill>
                <a:effectLst/>
                <a:latin typeface="Bahnschrift Light Condensed" panose="020B0502040204020203" pitchFamily="34" charset="0"/>
              </a:rPr>
              <a:t>Small</a:t>
            </a:r>
            <a:r>
              <a:rPr lang="pt-BR" sz="2400" b="0" i="0" dirty="0">
                <a:solidFill>
                  <a:srgbClr val="000000"/>
                </a:solidFill>
                <a:effectLst/>
                <a:latin typeface="Bahnschrift Light Condensed" panose="020B0502040204020203" pitchFamily="34" charset="0"/>
              </a:rPr>
              <a:t> Cap</a:t>
            </a:r>
            <a:endParaRPr lang="pt-BR" sz="2400" dirty="0"/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39779975-B4FE-D9D3-C563-4BE6769B0C7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>
            <a:spLocks/>
          </p:cNvSpPr>
          <p:nvPr/>
        </p:nvSpPr>
        <p:spPr>
          <a:xfrm>
            <a:off x="7569549" y="927940"/>
            <a:ext cx="230720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 cap="none" dirty="0">
                <a:solidFill>
                  <a:schemeClr val="accent6">
                    <a:lumMod val="75000"/>
                  </a:schemeClr>
                </a:solidFill>
                <a:latin typeface="Bahnschrift Light Condensed" panose="020B0502040204020203" pitchFamily="34" charset="0"/>
              </a:rPr>
              <a:t>Índices Setoriais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8B8ECA17-BC36-0769-AB2D-022CBA877000}"/>
              </a:ext>
            </a:extLst>
          </p:cNvPr>
          <p:cNvSpPr txBox="1"/>
          <p:nvPr/>
        </p:nvSpPr>
        <p:spPr>
          <a:xfrm>
            <a:off x="6185483" y="1716556"/>
            <a:ext cx="5161331" cy="3416320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pt-BR" sz="2400" b="1" i="0" dirty="0">
                <a:solidFill>
                  <a:srgbClr val="000000"/>
                </a:solidFill>
                <a:effectLst/>
                <a:latin typeface="Bahnschrift Light Condensed" panose="020B0502040204020203" pitchFamily="34" charset="0"/>
              </a:rPr>
              <a:t>ICON B3 </a:t>
            </a:r>
            <a:r>
              <a:rPr lang="pt-BR" sz="2400" b="0" i="0" dirty="0">
                <a:solidFill>
                  <a:srgbClr val="000000"/>
                </a:solidFill>
                <a:effectLst/>
                <a:latin typeface="Bahnschrift Light Condensed" panose="020B0502040204020203" pitchFamily="34" charset="0"/>
              </a:rPr>
              <a:t>- Índice de Consumo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endParaRPr lang="pt-BR" sz="2400" b="0" i="0" dirty="0">
              <a:solidFill>
                <a:srgbClr val="000000"/>
              </a:solidFill>
              <a:effectLst/>
              <a:latin typeface="Bahnschrift Light Condensed" panose="020B0502040204020203" pitchFamily="34" charset="0"/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pt-BR" sz="2400" b="1" i="0" dirty="0">
                <a:solidFill>
                  <a:srgbClr val="000000"/>
                </a:solidFill>
                <a:effectLst/>
                <a:latin typeface="Bahnschrift Light Condensed" panose="020B0502040204020203" pitchFamily="34" charset="0"/>
              </a:rPr>
              <a:t>IFNC B3 </a:t>
            </a:r>
            <a:r>
              <a:rPr lang="pt-BR" sz="2400" b="0" i="0" dirty="0">
                <a:solidFill>
                  <a:srgbClr val="000000"/>
                </a:solidFill>
                <a:effectLst/>
                <a:latin typeface="Bahnschrift Light Condensed" panose="020B0502040204020203" pitchFamily="34" charset="0"/>
              </a:rPr>
              <a:t>- Índice Financeiro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endParaRPr lang="pt-BR" sz="2400" b="0" i="0" dirty="0">
              <a:solidFill>
                <a:srgbClr val="000000"/>
              </a:solidFill>
              <a:effectLst/>
              <a:latin typeface="Bahnschrift Light Condensed" panose="020B0502040204020203" pitchFamily="34" charset="0"/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pt-BR" sz="2400" b="0" i="0" dirty="0">
                <a:solidFill>
                  <a:srgbClr val="000000"/>
                </a:solidFill>
                <a:effectLst/>
                <a:latin typeface="Bahnschrift Light Condensed" panose="020B0502040204020203" pitchFamily="34" charset="0"/>
              </a:rPr>
              <a:t> </a:t>
            </a:r>
            <a:r>
              <a:rPr lang="pt-BR" sz="2400" b="1" i="0" dirty="0">
                <a:solidFill>
                  <a:srgbClr val="000000"/>
                </a:solidFill>
                <a:effectLst/>
                <a:latin typeface="Bahnschrift Light Condensed" panose="020B0502040204020203" pitchFamily="34" charset="0"/>
              </a:rPr>
              <a:t>IMOB B3 </a:t>
            </a:r>
            <a:r>
              <a:rPr lang="pt-BR" sz="2400" b="0" i="0" dirty="0">
                <a:solidFill>
                  <a:srgbClr val="000000"/>
                </a:solidFill>
                <a:effectLst/>
                <a:latin typeface="Bahnschrift Light Condensed" panose="020B0502040204020203" pitchFamily="34" charset="0"/>
              </a:rPr>
              <a:t>- Índice Imobiliário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endParaRPr lang="pt-BR" sz="2400" b="0" i="0" dirty="0">
              <a:solidFill>
                <a:srgbClr val="000000"/>
              </a:solidFill>
              <a:effectLst/>
              <a:latin typeface="Bahnschrift Light Condensed" panose="020B0502040204020203" pitchFamily="34" charset="0"/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pt-BR" sz="2400" b="1" i="0" dirty="0">
                <a:solidFill>
                  <a:srgbClr val="000000"/>
                </a:solidFill>
                <a:effectLst/>
                <a:latin typeface="Bahnschrift Light Condensed" panose="020B0502040204020203" pitchFamily="34" charset="0"/>
              </a:rPr>
              <a:t>INDX B3 </a:t>
            </a:r>
            <a:r>
              <a:rPr lang="pt-BR" sz="2400" b="0" i="0" dirty="0">
                <a:solidFill>
                  <a:srgbClr val="000000"/>
                </a:solidFill>
                <a:effectLst/>
                <a:latin typeface="Bahnschrift Light Condensed" panose="020B0502040204020203" pitchFamily="34" charset="0"/>
              </a:rPr>
              <a:t>- Índice do Setor Industrial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endParaRPr lang="pt-BR" sz="2400" b="0" i="0" dirty="0">
              <a:solidFill>
                <a:srgbClr val="000000"/>
              </a:solidFill>
              <a:effectLst/>
              <a:latin typeface="Bahnschrift Light Condensed" panose="020B0502040204020203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2400" b="1" i="0" dirty="0">
                <a:solidFill>
                  <a:srgbClr val="000000"/>
                </a:solidFill>
                <a:effectLst/>
                <a:latin typeface="Bahnschrift Light Condensed" panose="020B0502040204020203" pitchFamily="34" charset="0"/>
              </a:rPr>
              <a:t>UTIL B3 </a:t>
            </a:r>
            <a:r>
              <a:rPr lang="pt-BR" sz="2400" b="0" i="0" dirty="0">
                <a:solidFill>
                  <a:srgbClr val="000000"/>
                </a:solidFill>
                <a:effectLst/>
                <a:latin typeface="Bahnschrift Light Condensed" panose="020B0502040204020203" pitchFamily="34" charset="0"/>
              </a:rPr>
              <a:t>- Índice Utilidade Pública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6253002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Espaço Reservado para Data 79">
            <a:extLst>
              <a:ext uri="{FF2B5EF4-FFF2-40B4-BE49-F238E27FC236}">
                <a16:creationId xmlns:a16="http://schemas.microsoft.com/office/drawing/2014/main" id="{BC1F9D86-85D8-4FD0-B0D3-47D778722782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pt-BR" dirty="0"/>
              <a:t>2022</a:t>
            </a:r>
          </a:p>
        </p:txBody>
      </p:sp>
      <p:sp>
        <p:nvSpPr>
          <p:cNvPr id="81" name="Espaço Reservado para Rodapé 80">
            <a:extLst>
              <a:ext uri="{FF2B5EF4-FFF2-40B4-BE49-F238E27FC236}">
                <a16:creationId xmlns:a16="http://schemas.microsoft.com/office/drawing/2014/main" id="{E94F1D24-E4A1-4B59-B57E-A28453963B88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1394145" y="6363946"/>
            <a:ext cx="4114800" cy="365125"/>
          </a:xfrm>
        </p:spPr>
        <p:txBody>
          <a:bodyPr/>
          <a:lstStyle/>
          <a:p>
            <a:r>
              <a:rPr lang="pt-BR" dirty="0"/>
              <a:t>Apresentação</a:t>
            </a:r>
          </a:p>
        </p:txBody>
      </p:sp>
      <p:sp>
        <p:nvSpPr>
          <p:cNvPr id="82" name="Espaço Reservado para o Número do Slide 81">
            <a:extLst>
              <a:ext uri="{FF2B5EF4-FFF2-40B4-BE49-F238E27FC236}">
                <a16:creationId xmlns:a16="http://schemas.microsoft.com/office/drawing/2014/main" id="{CE36A058-BEC2-4BC5-A467-F2EB2A36505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3200399" y="6363946"/>
            <a:ext cx="2743200" cy="365125"/>
          </a:xfrm>
        </p:spPr>
        <p:txBody>
          <a:bodyPr/>
          <a:lstStyle/>
          <a:p>
            <a:fld id="{B5CEABB6-07DC-46E8-9B57-56EC44A396E5}" type="slidenum">
              <a:rPr lang="pt-BR" smtClean="0"/>
              <a:pPr/>
              <a:t>5</a:t>
            </a:fld>
            <a:endParaRPr lang="pt-BR" dirty="0"/>
          </a:p>
        </p:txBody>
      </p:sp>
      <p:pic>
        <p:nvPicPr>
          <p:cNvPr id="20" name="Imagem 19" descr="Desenho de um círculo&#10;&#10;Descrição gerada automaticamente com confiança média">
            <a:extLst>
              <a:ext uri="{FF2B5EF4-FFF2-40B4-BE49-F238E27FC236}">
                <a16:creationId xmlns:a16="http://schemas.microsoft.com/office/drawing/2014/main" id="{1163EF64-F643-FE9F-949C-20828924C00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Texturize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70376" y="6207850"/>
            <a:ext cx="1152071" cy="650147"/>
          </a:xfrm>
          <a:prstGeom prst="rect">
            <a:avLst/>
          </a:prstGeom>
        </p:spPr>
      </p:pic>
      <p:pic>
        <p:nvPicPr>
          <p:cNvPr id="21" name="Imagem 20" descr="Logotipo, nome da empresa&#10;&#10;Descrição gerada automaticamente">
            <a:extLst>
              <a:ext uri="{FF2B5EF4-FFF2-40B4-BE49-F238E27FC236}">
                <a16:creationId xmlns:a16="http://schemas.microsoft.com/office/drawing/2014/main" id="{1AE3C5DF-F25A-DF16-ADFE-6B85FE8FABCC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Texturize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706429" y="6207851"/>
            <a:ext cx="1152071" cy="650147"/>
          </a:xfrm>
          <a:prstGeom prst="rect">
            <a:avLst/>
          </a:prstGeom>
        </p:spPr>
      </p:pic>
      <p:pic>
        <p:nvPicPr>
          <p:cNvPr id="22" name="Imagem 21" descr="Texto&#10;&#10;Descrição gerada automaticamente">
            <a:extLst>
              <a:ext uri="{FF2B5EF4-FFF2-40B4-BE49-F238E27FC236}">
                <a16:creationId xmlns:a16="http://schemas.microsoft.com/office/drawing/2014/main" id="{554EB9E8-0301-998E-F65D-36563DFAEEED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5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Texturize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042482" y="6203860"/>
            <a:ext cx="1152071" cy="650148"/>
          </a:xfrm>
          <a:prstGeom prst="rect">
            <a:avLst/>
          </a:prstGeom>
        </p:spPr>
      </p:pic>
      <p:sp>
        <p:nvSpPr>
          <p:cNvPr id="39" name="Título 1">
            <a:extLst>
              <a:ext uri="{FF2B5EF4-FFF2-40B4-BE49-F238E27FC236}">
                <a16:creationId xmlns:a16="http://schemas.microsoft.com/office/drawing/2014/main" id="{E9E78444-D968-ABBD-0F3D-E2C941898360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6774" y="390090"/>
            <a:ext cx="3171825" cy="704675"/>
          </a:xfrm>
        </p:spPr>
        <p:txBody>
          <a:bodyPr rtlCol="0" anchor="ctr"/>
          <a:lstStyle/>
          <a:p>
            <a:pPr rtl="0"/>
            <a:r>
              <a:rPr lang="pt-BR" b="1" dirty="0">
                <a:latin typeface="Bahnschrift Light Condensed" panose="020B0502040204020203" pitchFamily="34" charset="0"/>
              </a:rPr>
              <a:t>justificativa</a:t>
            </a:r>
          </a:p>
        </p:txBody>
      </p:sp>
      <p:sp>
        <p:nvSpPr>
          <p:cNvPr id="68" name="Título 1">
            <a:extLst>
              <a:ext uri="{FF2B5EF4-FFF2-40B4-BE49-F238E27FC236}">
                <a16:creationId xmlns:a16="http://schemas.microsoft.com/office/drawing/2014/main" id="{3FC1DF0F-FA37-C696-9E5E-1083917A324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>
            <a:spLocks/>
          </p:cNvSpPr>
          <p:nvPr/>
        </p:nvSpPr>
        <p:spPr>
          <a:xfrm>
            <a:off x="914401" y="1375794"/>
            <a:ext cx="10536572" cy="4387441"/>
          </a:xfrm>
          <a:prstGeom prst="rect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cap="none" dirty="0">
                <a:latin typeface="Bahnschrift Light Condensed" panose="020B0502040204020203" pitchFamily="34" charset="0"/>
              </a:rPr>
              <a:t>Importância da pandemia no mundo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pt-BR" cap="none" dirty="0">
              <a:latin typeface="Bahnschrift Light Condensed" panose="020B0502040204020203" pitchFamily="34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cap="none" dirty="0">
                <a:latin typeface="Bahnschrift Light Condensed" panose="020B0502040204020203" pitchFamily="34" charset="0"/>
              </a:rPr>
              <a:t>Crescente número de investidores na B3 e o potencial de expansão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pt-BR" cap="none" dirty="0">
              <a:latin typeface="Bahnschrift Light Condensed" panose="020B0502040204020203" pitchFamily="34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cap="none" dirty="0">
                <a:latin typeface="Bahnschrift Light Condensed" panose="020B0502040204020203" pitchFamily="34" charset="0"/>
              </a:rPr>
              <a:t>Integração entre o mercado acionário e o mercado produtivo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pt-BR" cap="none" dirty="0">
              <a:latin typeface="Bahnschrift Light Condensed" panose="020B0502040204020203" pitchFamily="34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cap="none" dirty="0">
                <a:latin typeface="Bahnschrift Light Condensed" panose="020B0502040204020203" pitchFamily="34" charset="0"/>
              </a:rPr>
              <a:t>Possibilidade de visualização do impacto nos setores e segmentos econômicos através dos índices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pt-BR" cap="none" dirty="0">
              <a:latin typeface="Bahnschrift Light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72050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Espaço Reservado para Data 79">
            <a:extLst>
              <a:ext uri="{FF2B5EF4-FFF2-40B4-BE49-F238E27FC236}">
                <a16:creationId xmlns:a16="http://schemas.microsoft.com/office/drawing/2014/main" id="{BC1F9D86-85D8-4FD0-B0D3-47D778722782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pt-BR" dirty="0"/>
              <a:t>2022</a:t>
            </a:r>
          </a:p>
        </p:txBody>
      </p:sp>
      <p:sp>
        <p:nvSpPr>
          <p:cNvPr id="81" name="Espaço Reservado para Rodapé 80">
            <a:extLst>
              <a:ext uri="{FF2B5EF4-FFF2-40B4-BE49-F238E27FC236}">
                <a16:creationId xmlns:a16="http://schemas.microsoft.com/office/drawing/2014/main" id="{E94F1D24-E4A1-4B59-B57E-A28453963B88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1394145" y="6363946"/>
            <a:ext cx="4114800" cy="365125"/>
          </a:xfrm>
        </p:spPr>
        <p:txBody>
          <a:bodyPr/>
          <a:lstStyle/>
          <a:p>
            <a:r>
              <a:rPr lang="pt-BR" dirty="0"/>
              <a:t>Apresentação</a:t>
            </a:r>
          </a:p>
        </p:txBody>
      </p:sp>
      <p:sp>
        <p:nvSpPr>
          <p:cNvPr id="82" name="Espaço Reservado para o Número do Slide 81">
            <a:extLst>
              <a:ext uri="{FF2B5EF4-FFF2-40B4-BE49-F238E27FC236}">
                <a16:creationId xmlns:a16="http://schemas.microsoft.com/office/drawing/2014/main" id="{CE36A058-BEC2-4BC5-A467-F2EB2A36505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3200399" y="6363946"/>
            <a:ext cx="2743200" cy="365125"/>
          </a:xfrm>
        </p:spPr>
        <p:txBody>
          <a:bodyPr/>
          <a:lstStyle/>
          <a:p>
            <a:fld id="{B5CEABB6-07DC-46E8-9B57-56EC44A396E5}" type="slidenum">
              <a:rPr lang="pt-BR" smtClean="0"/>
              <a:pPr/>
              <a:t>6</a:t>
            </a:fld>
            <a:endParaRPr lang="pt-BR" dirty="0"/>
          </a:p>
        </p:txBody>
      </p:sp>
      <p:pic>
        <p:nvPicPr>
          <p:cNvPr id="20" name="Imagem 19" descr="Desenho de um círculo&#10;&#10;Descrição gerada automaticamente com confiança média">
            <a:extLst>
              <a:ext uri="{FF2B5EF4-FFF2-40B4-BE49-F238E27FC236}">
                <a16:creationId xmlns:a16="http://schemas.microsoft.com/office/drawing/2014/main" id="{1163EF64-F643-FE9F-949C-20828924C00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Texturize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70376" y="6207850"/>
            <a:ext cx="1152071" cy="650147"/>
          </a:xfrm>
          <a:prstGeom prst="rect">
            <a:avLst/>
          </a:prstGeom>
        </p:spPr>
      </p:pic>
      <p:pic>
        <p:nvPicPr>
          <p:cNvPr id="21" name="Imagem 20" descr="Logotipo, nome da empresa&#10;&#10;Descrição gerada automaticamente">
            <a:extLst>
              <a:ext uri="{FF2B5EF4-FFF2-40B4-BE49-F238E27FC236}">
                <a16:creationId xmlns:a16="http://schemas.microsoft.com/office/drawing/2014/main" id="{1AE3C5DF-F25A-DF16-ADFE-6B85FE8FABCC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Texturize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706429" y="6207851"/>
            <a:ext cx="1152071" cy="650147"/>
          </a:xfrm>
          <a:prstGeom prst="rect">
            <a:avLst/>
          </a:prstGeom>
        </p:spPr>
      </p:pic>
      <p:pic>
        <p:nvPicPr>
          <p:cNvPr id="22" name="Imagem 21" descr="Texto&#10;&#10;Descrição gerada automaticamente">
            <a:extLst>
              <a:ext uri="{FF2B5EF4-FFF2-40B4-BE49-F238E27FC236}">
                <a16:creationId xmlns:a16="http://schemas.microsoft.com/office/drawing/2014/main" id="{554EB9E8-0301-998E-F65D-36563DFAEEED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5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Texturize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042482" y="6203860"/>
            <a:ext cx="1152071" cy="650148"/>
          </a:xfrm>
          <a:prstGeom prst="rect">
            <a:avLst/>
          </a:prstGeom>
        </p:spPr>
      </p:pic>
      <p:sp>
        <p:nvSpPr>
          <p:cNvPr id="39" name="Título 1">
            <a:extLst>
              <a:ext uri="{FF2B5EF4-FFF2-40B4-BE49-F238E27FC236}">
                <a16:creationId xmlns:a16="http://schemas.microsoft.com/office/drawing/2014/main" id="{E9E78444-D968-ABBD-0F3D-E2C941898360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0087" y="366937"/>
            <a:ext cx="3171825" cy="704675"/>
          </a:xfrm>
        </p:spPr>
        <p:txBody>
          <a:bodyPr rtlCol="0" anchor="ctr"/>
          <a:lstStyle/>
          <a:p>
            <a:pPr rtl="0"/>
            <a:r>
              <a:rPr lang="pt-BR" b="1" dirty="0">
                <a:latin typeface="Bahnschrift Light Condensed" panose="020B0502040204020203" pitchFamily="34" charset="0"/>
              </a:rPr>
              <a:t>Objetivo geral</a:t>
            </a:r>
          </a:p>
        </p:txBody>
      </p:sp>
      <p:sp>
        <p:nvSpPr>
          <p:cNvPr id="77" name="Título 1">
            <a:extLst>
              <a:ext uri="{FF2B5EF4-FFF2-40B4-BE49-F238E27FC236}">
                <a16:creationId xmlns:a16="http://schemas.microsoft.com/office/drawing/2014/main" id="{9D98CB03-9306-5423-CC4F-C28D483080D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>
            <a:spLocks/>
          </p:cNvSpPr>
          <p:nvPr/>
        </p:nvSpPr>
        <p:spPr>
          <a:xfrm>
            <a:off x="6854731" y="1384181"/>
            <a:ext cx="4499069" cy="43790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cap="none" dirty="0">
              <a:latin typeface="Bahnschrift Light Condensed" panose="020B0502040204020203" pitchFamily="34" charset="0"/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12AD53FE-4E04-A46F-CE88-FA46DD5DEEB7}"/>
              </a:ext>
            </a:extLst>
          </p:cNvPr>
          <p:cNvSpPr txBox="1">
            <a:spLocks/>
          </p:cNvSpPr>
          <p:nvPr/>
        </p:nvSpPr>
        <p:spPr>
          <a:xfrm>
            <a:off x="836647" y="1450830"/>
            <a:ext cx="10440000" cy="4320000"/>
          </a:xfrm>
          <a:prstGeom prst="rect">
            <a:avLst/>
          </a:prstGeom>
          <a:noFill/>
          <a:ln w="38100">
            <a:solidFill>
              <a:schemeClr val="accent1">
                <a:lumMod val="50000"/>
              </a:schemeClr>
            </a:solidFill>
          </a:ln>
        </p:spPr>
        <p:txBody>
          <a:bodyPr wrap="square" anchor="ctr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3200" b="1" i="0" cap="all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Bahnschrift Light Condensed" panose="020B0502040204020203" pitchFamily="34" charset="0"/>
              </a:rPr>
              <a:t>descobrir se os índices de Segmentos e Setoriais são capazes de nos mostrar, tanto o impacto em si da pandemia, quanto em qual setor/segmento da economia esse impacto foi maior, o período de maior dificuldade e até mesmo as empresas mais afetadas.</a:t>
            </a:r>
          </a:p>
          <a:p>
            <a:pPr algn="just"/>
            <a:br>
              <a:rPr lang="pt-BR" dirty="0"/>
            </a:br>
            <a:endParaRPr lang="pt-BR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BB7689AC-4E81-58C1-2F74-43326132FAE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42444" y="747453"/>
            <a:ext cx="1700038" cy="1340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317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Espaço Reservado para Data 79">
            <a:extLst>
              <a:ext uri="{FF2B5EF4-FFF2-40B4-BE49-F238E27FC236}">
                <a16:creationId xmlns:a16="http://schemas.microsoft.com/office/drawing/2014/main" id="{BC1F9D86-85D8-4FD0-B0D3-47D778722782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pt-BR" dirty="0"/>
              <a:t>2022</a:t>
            </a:r>
          </a:p>
        </p:txBody>
      </p:sp>
      <p:sp>
        <p:nvSpPr>
          <p:cNvPr id="81" name="Espaço Reservado para Rodapé 80">
            <a:extLst>
              <a:ext uri="{FF2B5EF4-FFF2-40B4-BE49-F238E27FC236}">
                <a16:creationId xmlns:a16="http://schemas.microsoft.com/office/drawing/2014/main" id="{E94F1D24-E4A1-4B59-B57E-A28453963B88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1394145" y="6363946"/>
            <a:ext cx="4114800" cy="365125"/>
          </a:xfrm>
        </p:spPr>
        <p:txBody>
          <a:bodyPr/>
          <a:lstStyle/>
          <a:p>
            <a:r>
              <a:rPr lang="pt-BR" dirty="0"/>
              <a:t>Apresentação</a:t>
            </a:r>
          </a:p>
        </p:txBody>
      </p:sp>
      <p:sp>
        <p:nvSpPr>
          <p:cNvPr id="82" name="Espaço Reservado para o Número do Slide 81">
            <a:extLst>
              <a:ext uri="{FF2B5EF4-FFF2-40B4-BE49-F238E27FC236}">
                <a16:creationId xmlns:a16="http://schemas.microsoft.com/office/drawing/2014/main" id="{CE36A058-BEC2-4BC5-A467-F2EB2A36505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3200399" y="6363946"/>
            <a:ext cx="2743200" cy="365125"/>
          </a:xfrm>
        </p:spPr>
        <p:txBody>
          <a:bodyPr/>
          <a:lstStyle/>
          <a:p>
            <a:fld id="{B5CEABB6-07DC-46E8-9B57-56EC44A396E5}" type="slidenum">
              <a:rPr lang="pt-BR" smtClean="0"/>
              <a:pPr/>
              <a:t>7</a:t>
            </a:fld>
            <a:endParaRPr lang="pt-BR" dirty="0"/>
          </a:p>
        </p:txBody>
      </p:sp>
      <p:pic>
        <p:nvPicPr>
          <p:cNvPr id="20" name="Imagem 19" descr="Desenho de um círculo&#10;&#10;Descrição gerada automaticamente com confiança média">
            <a:extLst>
              <a:ext uri="{FF2B5EF4-FFF2-40B4-BE49-F238E27FC236}">
                <a16:creationId xmlns:a16="http://schemas.microsoft.com/office/drawing/2014/main" id="{1163EF64-F643-FE9F-949C-20828924C00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Texturize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70376" y="6207850"/>
            <a:ext cx="1152071" cy="650147"/>
          </a:xfrm>
          <a:prstGeom prst="rect">
            <a:avLst/>
          </a:prstGeom>
        </p:spPr>
      </p:pic>
      <p:pic>
        <p:nvPicPr>
          <p:cNvPr id="21" name="Imagem 20" descr="Logotipo, nome da empresa&#10;&#10;Descrição gerada automaticamente">
            <a:extLst>
              <a:ext uri="{FF2B5EF4-FFF2-40B4-BE49-F238E27FC236}">
                <a16:creationId xmlns:a16="http://schemas.microsoft.com/office/drawing/2014/main" id="{1AE3C5DF-F25A-DF16-ADFE-6B85FE8FABCC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Texturize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706429" y="6207851"/>
            <a:ext cx="1152071" cy="650147"/>
          </a:xfrm>
          <a:prstGeom prst="rect">
            <a:avLst/>
          </a:prstGeom>
        </p:spPr>
      </p:pic>
      <p:pic>
        <p:nvPicPr>
          <p:cNvPr id="22" name="Imagem 21" descr="Texto&#10;&#10;Descrição gerada automaticamente">
            <a:extLst>
              <a:ext uri="{FF2B5EF4-FFF2-40B4-BE49-F238E27FC236}">
                <a16:creationId xmlns:a16="http://schemas.microsoft.com/office/drawing/2014/main" id="{554EB9E8-0301-998E-F65D-36563DFAEEED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5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Texturize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042482" y="6203860"/>
            <a:ext cx="1152071" cy="650148"/>
          </a:xfrm>
          <a:prstGeom prst="rect">
            <a:avLst/>
          </a:prstGeom>
        </p:spPr>
      </p:pic>
      <p:sp>
        <p:nvSpPr>
          <p:cNvPr id="39" name="Título 1">
            <a:extLst>
              <a:ext uri="{FF2B5EF4-FFF2-40B4-BE49-F238E27FC236}">
                <a16:creationId xmlns:a16="http://schemas.microsoft.com/office/drawing/2014/main" id="{E9E78444-D968-ABBD-0F3D-E2C941898360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2286" y="474894"/>
            <a:ext cx="3171825" cy="704675"/>
          </a:xfrm>
        </p:spPr>
        <p:txBody>
          <a:bodyPr rtlCol="0" anchor="ctr">
            <a:normAutofit fontScale="90000"/>
          </a:bodyPr>
          <a:lstStyle/>
          <a:p>
            <a:pPr rtl="0"/>
            <a:r>
              <a:rPr lang="pt-BR" b="1" dirty="0">
                <a:latin typeface="Bahnschrift Light Condensed" panose="020B0502040204020203" pitchFamily="34" charset="0"/>
              </a:rPr>
              <a:t>Objetivos específicos</a:t>
            </a:r>
          </a:p>
        </p:txBody>
      </p:sp>
      <p:sp>
        <p:nvSpPr>
          <p:cNvPr id="77" name="Título 1">
            <a:extLst>
              <a:ext uri="{FF2B5EF4-FFF2-40B4-BE49-F238E27FC236}">
                <a16:creationId xmlns:a16="http://schemas.microsoft.com/office/drawing/2014/main" id="{9D98CB03-9306-5423-CC4F-C28D483080D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>
            <a:spLocks/>
          </p:cNvSpPr>
          <p:nvPr/>
        </p:nvSpPr>
        <p:spPr>
          <a:xfrm>
            <a:off x="6854731" y="1384181"/>
            <a:ext cx="4499069" cy="43790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cap="none" dirty="0">
              <a:latin typeface="Bahnschrift Light Condensed" panose="020B0502040204020203" pitchFamily="34" charset="0"/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12AD53FE-4E04-A46F-CE88-FA46DD5DEEB7}"/>
              </a:ext>
            </a:extLst>
          </p:cNvPr>
          <p:cNvSpPr txBox="1"/>
          <p:nvPr/>
        </p:nvSpPr>
        <p:spPr>
          <a:xfrm>
            <a:off x="838199" y="1679631"/>
            <a:ext cx="10440000" cy="3847207"/>
          </a:xfrm>
          <a:prstGeom prst="rect">
            <a:avLst/>
          </a:prstGeom>
          <a:noFill/>
          <a:ln w="38100">
            <a:solidFill>
              <a:schemeClr val="accent1">
                <a:lumMod val="50000"/>
              </a:schemeClr>
            </a:solidFill>
          </a:ln>
        </p:spPr>
        <p:txBody>
          <a:bodyPr wrap="square" anchor="ctr">
            <a:spAutoFit/>
          </a:bodyPr>
          <a:lstStyle/>
          <a:p>
            <a:pPr algn="just"/>
            <a:r>
              <a:rPr lang="pt-BR" sz="2400" b="0" i="0" cap="all" dirty="0">
                <a:solidFill>
                  <a:srgbClr val="000000"/>
                </a:solidFill>
                <a:effectLst/>
                <a:latin typeface="Bahnschrift Light Condensed" panose="020B0502040204020203" pitchFamily="34" charset="0"/>
              </a:rPr>
              <a:t>	sempre sob a ótica dos índices, responder as seguintes perguntas:</a:t>
            </a:r>
          </a:p>
          <a:p>
            <a:pPr algn="just"/>
            <a:endParaRPr lang="pt-BR" sz="2400" b="0" i="0" cap="all" dirty="0">
              <a:solidFill>
                <a:srgbClr val="000000"/>
              </a:solidFill>
              <a:effectLst/>
              <a:latin typeface="Bahnschrift Light Condensed" panose="020B0502040204020203" pitchFamily="34" charset="0"/>
            </a:endParaRPr>
          </a:p>
          <a:p>
            <a:pPr algn="just"/>
            <a:r>
              <a:rPr lang="pt-BR" sz="2400" b="1" i="0" cap="all" dirty="0">
                <a:solidFill>
                  <a:schemeClr val="accent5">
                    <a:lumMod val="50000"/>
                  </a:schemeClr>
                </a:solidFill>
                <a:effectLst/>
                <a:latin typeface="Bahnschrift Light Condensed" panose="020B0502040204020203" pitchFamily="34" charset="0"/>
              </a:rPr>
              <a:t>• </a:t>
            </a:r>
            <a:r>
              <a:rPr lang="pt-BR" sz="2800" b="1" i="0" dirty="0">
                <a:solidFill>
                  <a:schemeClr val="accent5">
                    <a:lumMod val="75000"/>
                  </a:schemeClr>
                </a:solidFill>
                <a:effectLst/>
                <a:latin typeface="Bahnschrift Light Condensed" panose="020B0502040204020203" pitchFamily="34" charset="0"/>
              </a:rPr>
              <a:t>Como foi o desempenho do mercado de ações ao longo do período de 2019 a 2022?</a:t>
            </a:r>
          </a:p>
          <a:p>
            <a:pPr algn="just"/>
            <a:endParaRPr lang="pt-BR" sz="2800" b="1" i="0" dirty="0">
              <a:solidFill>
                <a:schemeClr val="accent5">
                  <a:lumMod val="75000"/>
                </a:schemeClr>
              </a:solidFill>
              <a:effectLst/>
              <a:latin typeface="Bahnschrift Light Condensed" panose="020B0502040204020203" pitchFamily="34" charset="0"/>
            </a:endParaRPr>
          </a:p>
          <a:p>
            <a:pPr algn="just"/>
            <a:r>
              <a:rPr lang="pt-BR" sz="2800" b="1" i="0" dirty="0">
                <a:solidFill>
                  <a:schemeClr val="accent5">
                    <a:lumMod val="75000"/>
                  </a:schemeClr>
                </a:solidFill>
                <a:effectLst/>
                <a:latin typeface="Bahnschrift Light Condensed" panose="020B0502040204020203" pitchFamily="34" charset="0"/>
              </a:rPr>
              <a:t>• Qual setor da economia, pela visão dos índices analisados, se destacou negativamente e positivamente?</a:t>
            </a:r>
          </a:p>
          <a:p>
            <a:pPr algn="just"/>
            <a:endParaRPr lang="pt-BR" sz="2800" b="1" i="0" dirty="0">
              <a:solidFill>
                <a:schemeClr val="accent5">
                  <a:lumMod val="75000"/>
                </a:schemeClr>
              </a:solidFill>
              <a:effectLst/>
              <a:latin typeface="Bahnschrift Light Condensed" panose="020B0502040204020203" pitchFamily="34" charset="0"/>
            </a:endParaRPr>
          </a:p>
          <a:p>
            <a:pPr algn="just"/>
            <a:r>
              <a:rPr lang="pt-BR" sz="2800" b="1" i="0" dirty="0">
                <a:solidFill>
                  <a:schemeClr val="accent5">
                    <a:lumMod val="75000"/>
                  </a:schemeClr>
                </a:solidFill>
                <a:effectLst/>
                <a:latin typeface="Bahnschrift Light Condensed" panose="020B0502040204020203" pitchFamily="34" charset="0"/>
              </a:rPr>
              <a:t>• Quais empresas, das que compõem os índices, tiveram os melhores e piores desempenhos?</a:t>
            </a:r>
            <a:endParaRPr lang="pt-BR" sz="2800" b="1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43821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Espaço Reservado para Data 79">
            <a:extLst>
              <a:ext uri="{FF2B5EF4-FFF2-40B4-BE49-F238E27FC236}">
                <a16:creationId xmlns:a16="http://schemas.microsoft.com/office/drawing/2014/main" id="{BC1F9D86-85D8-4FD0-B0D3-47D778722782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pt-BR" dirty="0"/>
              <a:t>2022</a:t>
            </a:r>
          </a:p>
        </p:txBody>
      </p:sp>
      <p:sp>
        <p:nvSpPr>
          <p:cNvPr id="81" name="Espaço Reservado para Rodapé 80">
            <a:extLst>
              <a:ext uri="{FF2B5EF4-FFF2-40B4-BE49-F238E27FC236}">
                <a16:creationId xmlns:a16="http://schemas.microsoft.com/office/drawing/2014/main" id="{E94F1D24-E4A1-4B59-B57E-A28453963B88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1394145" y="6363946"/>
            <a:ext cx="4114800" cy="365125"/>
          </a:xfrm>
        </p:spPr>
        <p:txBody>
          <a:bodyPr/>
          <a:lstStyle/>
          <a:p>
            <a:r>
              <a:rPr lang="pt-BR" dirty="0"/>
              <a:t>Apresentação</a:t>
            </a:r>
          </a:p>
        </p:txBody>
      </p:sp>
      <p:sp>
        <p:nvSpPr>
          <p:cNvPr id="82" name="Espaço Reservado para o Número do Slide 81">
            <a:extLst>
              <a:ext uri="{FF2B5EF4-FFF2-40B4-BE49-F238E27FC236}">
                <a16:creationId xmlns:a16="http://schemas.microsoft.com/office/drawing/2014/main" id="{CE36A058-BEC2-4BC5-A467-F2EB2A36505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3200399" y="6363946"/>
            <a:ext cx="2743200" cy="365125"/>
          </a:xfrm>
        </p:spPr>
        <p:txBody>
          <a:bodyPr/>
          <a:lstStyle/>
          <a:p>
            <a:fld id="{B5CEABB6-07DC-46E8-9B57-56EC44A396E5}" type="slidenum">
              <a:rPr lang="pt-BR" smtClean="0"/>
              <a:pPr/>
              <a:t>8</a:t>
            </a:fld>
            <a:endParaRPr lang="pt-BR" dirty="0"/>
          </a:p>
        </p:txBody>
      </p:sp>
      <p:pic>
        <p:nvPicPr>
          <p:cNvPr id="20" name="Imagem 19" descr="Desenho de um círculo&#10;&#10;Descrição gerada automaticamente com confiança média">
            <a:extLst>
              <a:ext uri="{FF2B5EF4-FFF2-40B4-BE49-F238E27FC236}">
                <a16:creationId xmlns:a16="http://schemas.microsoft.com/office/drawing/2014/main" id="{1163EF64-F643-FE9F-949C-20828924C00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Texturize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70376" y="6207850"/>
            <a:ext cx="1152071" cy="650147"/>
          </a:xfrm>
          <a:prstGeom prst="rect">
            <a:avLst/>
          </a:prstGeom>
        </p:spPr>
      </p:pic>
      <p:pic>
        <p:nvPicPr>
          <p:cNvPr id="21" name="Imagem 20" descr="Logotipo, nome da empresa&#10;&#10;Descrição gerada automaticamente">
            <a:extLst>
              <a:ext uri="{FF2B5EF4-FFF2-40B4-BE49-F238E27FC236}">
                <a16:creationId xmlns:a16="http://schemas.microsoft.com/office/drawing/2014/main" id="{1AE3C5DF-F25A-DF16-ADFE-6B85FE8FABCC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Texturize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706429" y="6207851"/>
            <a:ext cx="1152071" cy="650147"/>
          </a:xfrm>
          <a:prstGeom prst="rect">
            <a:avLst/>
          </a:prstGeom>
        </p:spPr>
      </p:pic>
      <p:pic>
        <p:nvPicPr>
          <p:cNvPr id="22" name="Imagem 21" descr="Texto&#10;&#10;Descrição gerada automaticamente">
            <a:extLst>
              <a:ext uri="{FF2B5EF4-FFF2-40B4-BE49-F238E27FC236}">
                <a16:creationId xmlns:a16="http://schemas.microsoft.com/office/drawing/2014/main" id="{554EB9E8-0301-998E-F65D-36563DFAEEED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5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Texturize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042482" y="6203860"/>
            <a:ext cx="1152071" cy="650148"/>
          </a:xfrm>
          <a:prstGeom prst="rect">
            <a:avLst/>
          </a:prstGeom>
        </p:spPr>
      </p:pic>
      <p:sp>
        <p:nvSpPr>
          <p:cNvPr id="39" name="Título 1">
            <a:extLst>
              <a:ext uri="{FF2B5EF4-FFF2-40B4-BE49-F238E27FC236}">
                <a16:creationId xmlns:a16="http://schemas.microsoft.com/office/drawing/2014/main" id="{E9E78444-D968-ABBD-0F3D-E2C941898360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6774" y="314984"/>
            <a:ext cx="3171825" cy="704675"/>
          </a:xfrm>
        </p:spPr>
        <p:txBody>
          <a:bodyPr rtlCol="0" anchor="ctr"/>
          <a:lstStyle/>
          <a:p>
            <a:pPr rtl="0"/>
            <a:r>
              <a:rPr lang="pt-BR" b="1" dirty="0">
                <a:latin typeface="Bahnschrift Light Condensed" panose="020B0502040204020203" pitchFamily="34" charset="0"/>
              </a:rPr>
              <a:t>Referencial teórico</a:t>
            </a:r>
          </a:p>
        </p:txBody>
      </p:sp>
      <p:sp>
        <p:nvSpPr>
          <p:cNvPr id="68" name="Título 1">
            <a:extLst>
              <a:ext uri="{FF2B5EF4-FFF2-40B4-BE49-F238E27FC236}">
                <a16:creationId xmlns:a16="http://schemas.microsoft.com/office/drawing/2014/main" id="{3FC1DF0F-FA37-C696-9E5E-1083917A324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>
            <a:spLocks/>
          </p:cNvSpPr>
          <p:nvPr/>
        </p:nvSpPr>
        <p:spPr>
          <a:xfrm>
            <a:off x="914401" y="1375794"/>
            <a:ext cx="10536572" cy="4387441"/>
          </a:xfrm>
          <a:prstGeom prst="rect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b="1" cap="none" dirty="0">
                <a:solidFill>
                  <a:schemeClr val="accent2">
                    <a:lumMod val="50000"/>
                  </a:schemeClr>
                </a:solidFill>
                <a:latin typeface="Bahnschrift Light Condensed" panose="020B0502040204020203" pitchFamily="34" charset="0"/>
              </a:rPr>
              <a:t>O conceito de empresa de capital aberto e negociação de ações.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pt-BR" b="1" cap="none" dirty="0">
              <a:solidFill>
                <a:schemeClr val="accent2">
                  <a:lumMod val="50000"/>
                </a:schemeClr>
              </a:solidFill>
              <a:latin typeface="Bahnschrift Light Condensed" panose="020B0502040204020203" pitchFamily="34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b="1" cap="none" dirty="0">
                <a:solidFill>
                  <a:schemeClr val="accent2">
                    <a:lumMod val="50000"/>
                  </a:schemeClr>
                </a:solidFill>
                <a:latin typeface="Bahnschrift Light Condensed" panose="020B0502040204020203" pitchFamily="34" charset="0"/>
              </a:rPr>
              <a:t>Relação Positiva entre o mercado acionário e o nível de atividade econômica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pt-BR" b="1" cap="none" dirty="0">
              <a:solidFill>
                <a:schemeClr val="accent2">
                  <a:lumMod val="50000"/>
                </a:schemeClr>
              </a:solidFill>
              <a:latin typeface="Bahnschrift Light Condensed" panose="020B0502040204020203" pitchFamily="34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b="1" cap="none" dirty="0">
                <a:solidFill>
                  <a:schemeClr val="accent2">
                    <a:lumMod val="50000"/>
                  </a:schemeClr>
                </a:solidFill>
                <a:latin typeface="Bahnschrift Light Condensed" panose="020B0502040204020203" pitchFamily="34" charset="0"/>
              </a:rPr>
              <a:t>Crises internacionais e o mercado de ações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pt-BR" b="1" cap="none" dirty="0">
              <a:solidFill>
                <a:schemeClr val="accent2">
                  <a:lumMod val="50000"/>
                </a:schemeClr>
              </a:solidFill>
              <a:latin typeface="Bahnschrift Light Condensed" panose="020B0502040204020203" pitchFamily="34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b="1" cap="none" dirty="0">
                <a:solidFill>
                  <a:schemeClr val="accent2">
                    <a:lumMod val="50000"/>
                  </a:schemeClr>
                </a:solidFill>
                <a:latin typeface="Bahnschrift Light Condensed" panose="020B0502040204020203" pitchFamily="34" charset="0"/>
              </a:rPr>
              <a:t>Índices como agregadores e quantificadores de informações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pt-BR" cap="none" dirty="0">
              <a:latin typeface="Bahnschrift Light Condensed" panose="020B0502040204020203" pitchFamily="34" charset="0"/>
            </a:endParaRPr>
          </a:p>
        </p:txBody>
      </p:sp>
      <p:pic>
        <p:nvPicPr>
          <p:cNvPr id="3" name="Imagem 2" descr="Uma imagem contendo placar&#10;&#10;Descrição gerada automaticamente">
            <a:extLst>
              <a:ext uri="{FF2B5EF4-FFF2-40B4-BE49-F238E27FC236}">
                <a16:creationId xmlns:a16="http://schemas.microsoft.com/office/drawing/2014/main" id="{2D87CA98-7E28-D49F-4772-2CE28CA9AD8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48502" y="497355"/>
            <a:ext cx="1793980" cy="1194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770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Espaço Reservado para Data 79">
            <a:extLst>
              <a:ext uri="{FF2B5EF4-FFF2-40B4-BE49-F238E27FC236}">
                <a16:creationId xmlns:a16="http://schemas.microsoft.com/office/drawing/2014/main" id="{BC1F9D86-85D8-4FD0-B0D3-47D778722782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pt-BR" dirty="0"/>
              <a:t>2022</a:t>
            </a:r>
          </a:p>
        </p:txBody>
      </p:sp>
      <p:sp>
        <p:nvSpPr>
          <p:cNvPr id="81" name="Espaço Reservado para Rodapé 80">
            <a:extLst>
              <a:ext uri="{FF2B5EF4-FFF2-40B4-BE49-F238E27FC236}">
                <a16:creationId xmlns:a16="http://schemas.microsoft.com/office/drawing/2014/main" id="{E94F1D24-E4A1-4B59-B57E-A28453963B88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1394145" y="6363946"/>
            <a:ext cx="4114800" cy="365125"/>
          </a:xfrm>
        </p:spPr>
        <p:txBody>
          <a:bodyPr/>
          <a:lstStyle/>
          <a:p>
            <a:r>
              <a:rPr lang="pt-BR" dirty="0"/>
              <a:t>Apresentação</a:t>
            </a:r>
          </a:p>
        </p:txBody>
      </p:sp>
      <p:sp>
        <p:nvSpPr>
          <p:cNvPr id="82" name="Espaço Reservado para o Número do Slide 81">
            <a:extLst>
              <a:ext uri="{FF2B5EF4-FFF2-40B4-BE49-F238E27FC236}">
                <a16:creationId xmlns:a16="http://schemas.microsoft.com/office/drawing/2014/main" id="{CE36A058-BEC2-4BC5-A467-F2EB2A36505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3200399" y="6363946"/>
            <a:ext cx="2743200" cy="365125"/>
          </a:xfrm>
        </p:spPr>
        <p:txBody>
          <a:bodyPr/>
          <a:lstStyle/>
          <a:p>
            <a:fld id="{B5CEABB6-07DC-46E8-9B57-56EC44A396E5}" type="slidenum">
              <a:rPr lang="pt-BR" smtClean="0"/>
              <a:pPr/>
              <a:t>9</a:t>
            </a:fld>
            <a:endParaRPr lang="pt-BR" dirty="0"/>
          </a:p>
        </p:txBody>
      </p:sp>
      <p:pic>
        <p:nvPicPr>
          <p:cNvPr id="20" name="Imagem 19" descr="Desenho de um círculo&#10;&#10;Descrição gerada automaticamente com confiança média">
            <a:extLst>
              <a:ext uri="{FF2B5EF4-FFF2-40B4-BE49-F238E27FC236}">
                <a16:creationId xmlns:a16="http://schemas.microsoft.com/office/drawing/2014/main" id="{1163EF64-F643-FE9F-949C-20828924C00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Texturize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70376" y="6207850"/>
            <a:ext cx="1152071" cy="650147"/>
          </a:xfrm>
          <a:prstGeom prst="rect">
            <a:avLst/>
          </a:prstGeom>
        </p:spPr>
      </p:pic>
      <p:pic>
        <p:nvPicPr>
          <p:cNvPr id="21" name="Imagem 20" descr="Logotipo, nome da empresa&#10;&#10;Descrição gerada automaticamente">
            <a:extLst>
              <a:ext uri="{FF2B5EF4-FFF2-40B4-BE49-F238E27FC236}">
                <a16:creationId xmlns:a16="http://schemas.microsoft.com/office/drawing/2014/main" id="{1AE3C5DF-F25A-DF16-ADFE-6B85FE8FABCC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Texturize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706429" y="6207851"/>
            <a:ext cx="1152071" cy="650147"/>
          </a:xfrm>
          <a:prstGeom prst="rect">
            <a:avLst/>
          </a:prstGeom>
        </p:spPr>
      </p:pic>
      <p:pic>
        <p:nvPicPr>
          <p:cNvPr id="22" name="Imagem 21" descr="Texto&#10;&#10;Descrição gerada automaticamente">
            <a:extLst>
              <a:ext uri="{FF2B5EF4-FFF2-40B4-BE49-F238E27FC236}">
                <a16:creationId xmlns:a16="http://schemas.microsoft.com/office/drawing/2014/main" id="{554EB9E8-0301-998E-F65D-36563DFAEEED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5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Texturize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042482" y="6203860"/>
            <a:ext cx="1152071" cy="650148"/>
          </a:xfrm>
          <a:prstGeom prst="rect">
            <a:avLst/>
          </a:prstGeom>
        </p:spPr>
      </p:pic>
      <p:sp>
        <p:nvSpPr>
          <p:cNvPr id="39" name="Título 1">
            <a:extLst>
              <a:ext uri="{FF2B5EF4-FFF2-40B4-BE49-F238E27FC236}">
                <a16:creationId xmlns:a16="http://schemas.microsoft.com/office/drawing/2014/main" id="{E9E78444-D968-ABBD-0F3D-E2C941898360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6774" y="313043"/>
            <a:ext cx="3171825" cy="704675"/>
          </a:xfrm>
        </p:spPr>
        <p:txBody>
          <a:bodyPr rtlCol="0" anchor="ctr"/>
          <a:lstStyle/>
          <a:p>
            <a:pPr rtl="0"/>
            <a:r>
              <a:rPr lang="pt-BR" b="1" dirty="0">
                <a:latin typeface="Bahnschrift Light Condensed" panose="020B0502040204020203" pitchFamily="34" charset="0"/>
              </a:rPr>
              <a:t>metodologia</a:t>
            </a:r>
          </a:p>
        </p:txBody>
      </p:sp>
      <p:sp>
        <p:nvSpPr>
          <p:cNvPr id="68" name="Título 1">
            <a:extLst>
              <a:ext uri="{FF2B5EF4-FFF2-40B4-BE49-F238E27FC236}">
                <a16:creationId xmlns:a16="http://schemas.microsoft.com/office/drawing/2014/main" id="{3FC1DF0F-FA37-C696-9E5E-1083917A324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>
            <a:spLocks/>
          </p:cNvSpPr>
          <p:nvPr/>
        </p:nvSpPr>
        <p:spPr>
          <a:xfrm>
            <a:off x="914401" y="1375794"/>
            <a:ext cx="10536572" cy="4387441"/>
          </a:xfrm>
          <a:prstGeom prst="rect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just">
              <a:buFont typeface="Arial" panose="020B0604020202020204" pitchFamily="34" charset="0"/>
              <a:buChar char="•"/>
            </a:pPr>
            <a:endParaRPr lang="pt-BR" cap="none" dirty="0">
              <a:latin typeface="Bahnschrift Light Condensed" panose="020B0502040204020203" pitchFamily="34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B44C3F3-B23A-F605-4B43-D19ABA1E1FFC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499535" y="1805178"/>
            <a:ext cx="7192930" cy="3247644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38A4BC77-10C4-7FE9-FB03-21AD093E5737}"/>
              </a:ext>
            </a:extLst>
          </p:cNvPr>
          <p:cNvSpPr txBox="1"/>
          <p:nvPr/>
        </p:nvSpPr>
        <p:spPr>
          <a:xfrm>
            <a:off x="9692465" y="1805178"/>
            <a:ext cx="4542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latin typeface="Bahnschrift Light Condensed" panose="020B0502040204020203" pitchFamily="34" charset="0"/>
              </a:rPr>
              <a:t>( 3 )</a:t>
            </a:r>
          </a:p>
        </p:txBody>
      </p:sp>
    </p:spTree>
    <p:extLst>
      <p:ext uri="{BB962C8B-B14F-4D97-AF65-F5344CB8AC3E}">
        <p14:creationId xmlns:p14="http://schemas.microsoft.com/office/powerpoint/2010/main" val="1630110899"/>
      </p:ext>
    </p:extLst>
  </p:cSld>
  <p:clrMapOvr>
    <a:masterClrMapping/>
  </p:clrMapOvr>
</p:sld>
</file>

<file path=ppt/theme/theme1.xml><?xml version="1.0" encoding="utf-8"?>
<a:theme xmlns:a="http://schemas.openxmlformats.org/drawingml/2006/main" name="Linha única">
  <a:themeElements>
    <a:clrScheme name="Custom 16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BF4EF"/>
      </a:accent1>
      <a:accent2>
        <a:srgbClr val="F7F6F3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3329029_TF56180624_Win32" id="{A41EDDBB-5953-4360-9427-46649C724676}" vid="{A01FACCB-45ED-4159-A2A7-476D33FAEB25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2BC90D6-94CF-42F7-AAC4-9CF6824C54D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F97B18F-50BC-4F30-8373-93489E845F83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64CF2EF3-001F-4BE9-81B3-86ECBBF9425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Apresentação de vendas clara e minimalista</Template>
  <TotalTime>1830</TotalTime>
  <Words>1163</Words>
  <Application>Microsoft Office PowerPoint</Application>
  <PresentationFormat>Widescreen</PresentationFormat>
  <Paragraphs>233</Paragraphs>
  <Slides>24</Slides>
  <Notes>24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24</vt:i4>
      </vt:variant>
    </vt:vector>
  </HeadingPairs>
  <TitlesOfParts>
    <vt:vector size="29" baseType="lpstr">
      <vt:lpstr>Arial</vt:lpstr>
      <vt:lpstr>Bahnschrift Light Condensed</vt:lpstr>
      <vt:lpstr>Calibri</vt:lpstr>
      <vt:lpstr>Tenorite</vt:lpstr>
      <vt:lpstr>Linha única</vt:lpstr>
      <vt:lpstr>  Análise Exploratória do Impacto da Pandemia da COVID-19 na Economia Sob Ótica dos Índices de Segmentos e Setoriais da Bolsa de Valores Brasileira  Guilherme César Gomes Orientador: Prof. Luciano Ribeiro Coorientador: Prof. Luiz Topin    Programa de Pós-Graduação em Ciência de Dados da Universidade Federal do Rio Grande -  FURG   </vt:lpstr>
      <vt:lpstr>INTRODUÇÃO</vt:lpstr>
      <vt:lpstr>INTRODUÇÃO</vt:lpstr>
      <vt:lpstr>INTRODUÇÃO</vt:lpstr>
      <vt:lpstr>justificativa</vt:lpstr>
      <vt:lpstr>Objetivo geral</vt:lpstr>
      <vt:lpstr>Objetivos específicos</vt:lpstr>
      <vt:lpstr>Referencial teórico</vt:lpstr>
      <vt:lpstr>metodologia</vt:lpstr>
      <vt:lpstr>metodologia</vt:lpstr>
      <vt:lpstr>resultados</vt:lpstr>
      <vt:lpstr>resultados</vt:lpstr>
      <vt:lpstr>resultados</vt:lpstr>
      <vt:lpstr>resultados</vt:lpstr>
      <vt:lpstr>resultados</vt:lpstr>
      <vt:lpstr>resultados</vt:lpstr>
      <vt:lpstr>resultados</vt:lpstr>
      <vt:lpstr>resultados</vt:lpstr>
      <vt:lpstr>Conclusões</vt:lpstr>
      <vt:lpstr>Conclusões</vt:lpstr>
      <vt:lpstr>Conclusões</vt:lpstr>
      <vt:lpstr>Considerações e trabalhos futuros</vt:lpstr>
      <vt:lpstr>referências</vt:lpstr>
      <vt:lpstr>OBRIGADO!</vt:lpstr>
    </vt:vector>
  </TitlesOfParts>
  <Company>Receita Federal do Brasil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Análise Exploratória do Impacto da Pandemia da COVID-19 na Economia Sob Ótica dos Índices de Segmentos e Setoriais da Bolsa de Valores Brasileira</dc:title>
  <dc:creator>Guilherme Cesar Gomes</dc:creator>
  <cp:lastModifiedBy>Guilherme Cesar Gomes</cp:lastModifiedBy>
  <cp:revision>1</cp:revision>
  <dcterms:created xsi:type="dcterms:W3CDTF">2022-06-25T13:31:53Z</dcterms:created>
  <dcterms:modified xsi:type="dcterms:W3CDTF">2022-06-27T16:18:29Z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